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89BA9A9-5E5A-212B-8485-EC2F8D66AD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528" y="1441817"/>
            <a:ext cx="3444281" cy="285682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2825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2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Electromagnet Properties </a:t>
            </a:r>
            <a:r>
              <a:rPr kumimoji="0" lang="en-GB" sz="2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1377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000" dirty="0"/>
              <a:t>The diagram below shows  cross section of an electromagnet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B8D799-0091-44ED-7153-C90785AD35E7}"/>
              </a:ext>
            </a:extLst>
          </p:cNvPr>
          <p:cNvSpPr txBox="1"/>
          <p:nvPr/>
        </p:nvSpPr>
        <p:spPr>
          <a:xfrm>
            <a:off x="400437" y="4971150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9ED7C2-16CB-E59D-C68B-2127E2742FAC}"/>
              </a:ext>
            </a:extLst>
          </p:cNvPr>
          <p:cNvSpPr txBox="1"/>
          <p:nvPr/>
        </p:nvSpPr>
        <p:spPr>
          <a:xfrm>
            <a:off x="400437" y="4137638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happens to an electromagnet when the current is switched off?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7A91ED-4929-4D7D-B071-F30DE35D90F9}"/>
              </a:ext>
            </a:extLst>
          </p:cNvPr>
          <p:cNvSpPr txBox="1"/>
          <p:nvPr/>
        </p:nvSpPr>
        <p:spPr>
          <a:xfrm>
            <a:off x="400437" y="6330398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3A53CB3-A3EC-20AD-8A38-311BAC489819}"/>
              </a:ext>
            </a:extLst>
          </p:cNvPr>
          <p:cNvSpPr txBox="1"/>
          <p:nvPr/>
        </p:nvSpPr>
        <p:spPr>
          <a:xfrm>
            <a:off x="400437" y="5496886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can be placed inside a coil of wire to make an electromagnet stronger?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3F8BFB1-80F2-7EF4-6B91-CD83A159BA5B}"/>
              </a:ext>
            </a:extLst>
          </p:cNvPr>
          <p:cNvSpPr txBox="1"/>
          <p:nvPr/>
        </p:nvSpPr>
        <p:spPr>
          <a:xfrm>
            <a:off x="400437" y="7381870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480F78F-E5C4-C0E7-D115-4A6065CD1195}"/>
              </a:ext>
            </a:extLst>
          </p:cNvPr>
          <p:cNvSpPr txBox="1"/>
          <p:nvPr/>
        </p:nvSpPr>
        <p:spPr>
          <a:xfrm>
            <a:off x="400437" y="6856134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How can you increase the strength of an electromagnet?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CDD6180-90B8-B791-4651-1B16963AACC3}"/>
              </a:ext>
            </a:extLst>
          </p:cNvPr>
          <p:cNvSpPr txBox="1"/>
          <p:nvPr/>
        </p:nvSpPr>
        <p:spPr>
          <a:xfrm>
            <a:off x="400437" y="8433344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F286303-0556-4430-33E1-DD7EDA3AE759}"/>
              </a:ext>
            </a:extLst>
          </p:cNvPr>
          <p:cNvSpPr txBox="1"/>
          <p:nvPr/>
        </p:nvSpPr>
        <p:spPr>
          <a:xfrm>
            <a:off x="400437" y="7907606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Are electromagnets permanent or temporary magnets?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AA2F59D1-8380-934F-4966-315135B78C82}"/>
              </a:ext>
            </a:extLst>
          </p:cNvPr>
          <p:cNvSpPr txBox="1"/>
          <p:nvPr/>
        </p:nvSpPr>
        <p:spPr>
          <a:xfrm rot="16200000">
            <a:off x="3887249" y="2596917"/>
            <a:ext cx="1369513" cy="30334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Mark Scheme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32E4BE4-F3EE-2983-86AE-EF5C357DC4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1087" y="2001613"/>
            <a:ext cx="1453979" cy="146351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4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11333</TotalTime>
  <Words>58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161</cp:revision>
  <dcterms:created xsi:type="dcterms:W3CDTF">2024-01-19T05:37:07Z</dcterms:created>
  <dcterms:modified xsi:type="dcterms:W3CDTF">2025-07-16T18:35:27Z</dcterms:modified>
</cp:coreProperties>
</file>