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30/11/2024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30/11/2024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30/11/2024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30/11/2024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Science of </a:t>
            </a:r>
            <a:r>
              <a:rPr lang="en-GB" sz="2400"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Snowflakes</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 snowflakes form in the atmosphere?</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165494"/>
            <a:ext cx="6209732" cy="34317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550" dirty="0"/>
              <a:t>Snowflakes are a beautiful example of nature's symmetry and the physics of crystallization. They form when water vapor freezes into ice crystals in the atmosphere. The shape of a snowflake is determined by the temperature and humidity conditions in the clouds. As water vapor condenses and freezes, it forms a hexagonal structure, with six branches, because the molecules of water bond in a specific pattern that favours sixfold symmetry. Each snowflake is unique because the environmental conditions it passes through while falling to the ground slightly alter its growth pattern. This process is a fascinating interplay of thermodynamics and crystallography, where the temperature and humidity dictate the size and shape of the crystals, and even slight changes can create vastly different designs. Snowflakes, therefore, are natural examples of how molecular interactions and external conditions can lead to complex and delicate structures</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146800"/>
            <a:ext cx="518335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determines the shape of a snowflake?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3865539"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is each snowflake unique?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1028" name="Picture 4" descr="Snowflake PNG, Vector, PSD, and Clipart With Transparent Background for  Free Download | Pngtree">
            <a:extLst>
              <a:ext uri="{FF2B5EF4-FFF2-40B4-BE49-F238E27FC236}">
                <a16:creationId xmlns:a16="http://schemas.microsoft.com/office/drawing/2014/main" id="{3E8BDDFB-5C99-0D18-8536-432C64A39E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6826" y="4683492"/>
            <a:ext cx="7324319" cy="732431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8527</TotalTime>
  <Words>191</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35</cp:revision>
  <dcterms:created xsi:type="dcterms:W3CDTF">2024-01-19T05:37:07Z</dcterms:created>
  <dcterms:modified xsi:type="dcterms:W3CDTF">2024-11-30T21:01:58Z</dcterms:modified>
</cp:coreProperties>
</file>