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vfbWwLM0-U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vfbWwLM0-U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Group 1 Elements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why the reactivity of elements changes going down Group 1.</a:t>
            </a:r>
            <a:br>
              <a:rPr lang="en-GB" dirty="0"/>
            </a:br>
            <a:endParaRPr lang="en-GB" dirty="0"/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4AE635-B41F-BFD4-3779-89B326FB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8626" y="1341178"/>
            <a:ext cx="2440747" cy="32782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1120A5-75FA-1D4B-349D-59EA1D5361DC}"/>
              </a:ext>
            </a:extLst>
          </p:cNvPr>
          <p:cNvSpPr txBox="1"/>
          <p:nvPr/>
        </p:nvSpPr>
        <p:spPr>
          <a:xfrm rot="16200000">
            <a:off x="-1049082" y="6209494"/>
            <a:ext cx="334524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4F25D-C6F9-7051-EA71-350FD27089A9}"/>
              </a:ext>
            </a:extLst>
          </p:cNvPr>
          <p:cNvSpPr txBox="1"/>
          <p:nvPr/>
        </p:nvSpPr>
        <p:spPr>
          <a:xfrm>
            <a:off x="1011269" y="4829262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many electrons need to be lost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distance from the nucleus have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3E15A7-C436-F492-123A-EF1989A5B518}"/>
              </a:ext>
            </a:extLst>
          </p:cNvPr>
          <p:cNvSpPr txBox="1"/>
          <p:nvPr/>
        </p:nvSpPr>
        <p:spPr>
          <a:xfrm>
            <a:off x="915926" y="5941159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C7BE4A21-EBC8-5068-8000-530369A471D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2550B6F-B66C-99FF-F52C-16FE505DF6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217" y="7322277"/>
            <a:ext cx="1163216" cy="15079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Group 1 Elements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roup 1 Elements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D13DF82F-F7A4-8C78-415A-28CB1E70A4DE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1990"/>
          <a:stretch/>
        </p:blipFill>
        <p:spPr>
          <a:xfrm>
            <a:off x="586854" y="1072202"/>
            <a:ext cx="5691116" cy="76875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010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1641</TotalTime>
  <Words>49</Words>
  <Application>Microsoft Office PowerPoint</Application>
  <PresentationFormat>On-screen Show (4:3)</PresentationFormat>
  <Paragraphs>13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48</cp:revision>
  <dcterms:created xsi:type="dcterms:W3CDTF">2024-01-19T05:37:07Z</dcterms:created>
  <dcterms:modified xsi:type="dcterms:W3CDTF">2024-05-09T16:48:46Z</dcterms:modified>
</cp:coreProperties>
</file>