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2rD1MsfibS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2825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2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Distillation Practice </a:t>
            </a: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6" y="746747"/>
            <a:ext cx="62629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Sand and </a:t>
            </a:r>
            <a:r>
              <a:rPr lang="en-GB" sz="2200" b="1" dirty="0">
                <a:solidFill>
                  <a:srgbClr val="222222"/>
                </a:solidFill>
                <a:highlight>
                  <a:srgbClr val="FFFFFF"/>
                </a:highlight>
              </a:rPr>
              <a:t>salt</a:t>
            </a: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 is an example of a mixture as the sand and the water are not chemically bonded together.  </a:t>
            </a:r>
            <a:endParaRPr lang="en-GB" sz="2200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7C80D9-20F2-FDCF-0616-495A850D9D0E}"/>
              </a:ext>
            </a:extLst>
          </p:cNvPr>
          <p:cNvSpPr txBox="1"/>
          <p:nvPr/>
        </p:nvSpPr>
        <p:spPr>
          <a:xfrm>
            <a:off x="313899" y="1496210"/>
            <a:ext cx="3221896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Describe how you could use simple distillation to separate a mixture of water and salt. Explain each step in the process.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24BE92-7AD8-FE9E-9B0A-30D9B15BE0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486" y="1599687"/>
            <a:ext cx="3013433" cy="16950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612660-DDF7-CBE0-38A0-A6F3E52C5049}"/>
              </a:ext>
            </a:extLst>
          </p:cNvPr>
          <p:cNvSpPr txBox="1"/>
          <p:nvPr/>
        </p:nvSpPr>
        <p:spPr>
          <a:xfrm rot="16200000">
            <a:off x="-1613621" y="5644951"/>
            <a:ext cx="447432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36657F-89CF-CB8B-32C2-DD95D548C78C}"/>
              </a:ext>
            </a:extLst>
          </p:cNvPr>
          <p:cNvSpPr txBox="1"/>
          <p:nvPr/>
        </p:nvSpPr>
        <p:spPr>
          <a:xfrm>
            <a:off x="1064623" y="3700178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causes the water to evaporate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the water condensed back into a liquid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is left in the flask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C1C5BC-79E6-0123-A332-8BEFA0C634ED}"/>
              </a:ext>
            </a:extLst>
          </p:cNvPr>
          <p:cNvSpPr txBox="1"/>
          <p:nvPr/>
        </p:nvSpPr>
        <p:spPr>
          <a:xfrm>
            <a:off x="915928" y="5173201"/>
            <a:ext cx="55856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C9B89E0F-97A3-A2F1-E90C-BC7A56BA1C42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12E237C-0565-D84C-B05E-D256B2CF20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930" y="7544313"/>
            <a:ext cx="1326496" cy="13009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2403</TotalTime>
  <Words>79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88</cp:revision>
  <dcterms:created xsi:type="dcterms:W3CDTF">2024-01-19T05:37:07Z</dcterms:created>
  <dcterms:modified xsi:type="dcterms:W3CDTF">2024-10-29T19:26:41Z</dcterms:modified>
</cp:coreProperties>
</file>