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XehZ86LqHP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Glucose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below shows the structure of glucose. Describe the structure of a glucose molecule and explain how its structure relates to its function.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464F3B2-87C7-264F-3804-7274FD3A75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139" y="1600601"/>
            <a:ext cx="2613722" cy="2361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FA85B9-46DF-F2A7-8CF4-41D59863A610}"/>
              </a:ext>
            </a:extLst>
          </p:cNvPr>
          <p:cNvSpPr txBox="1"/>
          <p:nvPr/>
        </p:nvSpPr>
        <p:spPr>
          <a:xfrm rot="16200000">
            <a:off x="-1372551" y="5902895"/>
            <a:ext cx="40883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92A77E-3F30-8E17-1895-BE802179B58C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A71BD811-A7C0-9912-39C9-3CEC0C466D33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E992108-FD1C-E351-274D-E463016695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7586" y="7587283"/>
            <a:ext cx="1342035" cy="129860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2038</TotalTime>
  <Words>33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54</cp:revision>
  <dcterms:created xsi:type="dcterms:W3CDTF">2024-01-19T05:37:07Z</dcterms:created>
  <dcterms:modified xsi:type="dcterms:W3CDTF">2025-01-27T18:48:31Z</dcterms:modified>
</cp:coreProperties>
</file>