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2825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2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Electromagnet Graph </a:t>
            </a:r>
            <a:r>
              <a:rPr kumimoji="0" lang="en-GB" sz="2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/>
              <a:t>The graph below shows how changing the number of coils on an electromagnet affects it’s strength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C976CBB-75DC-FF03-8C01-D402B3BEE0F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057" r="30639"/>
          <a:stretch/>
        </p:blipFill>
        <p:spPr>
          <a:xfrm>
            <a:off x="644577" y="1521047"/>
            <a:ext cx="2552951" cy="274557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F779B34-7E9F-6DB0-40C6-1FCC9D86CBBF}"/>
              </a:ext>
            </a:extLst>
          </p:cNvPr>
          <p:cNvSpPr txBox="1"/>
          <p:nvPr/>
        </p:nvSpPr>
        <p:spPr>
          <a:xfrm>
            <a:off x="400437" y="4912688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8DEE9E-006D-17FD-BB77-100632128A3B}"/>
              </a:ext>
            </a:extLst>
          </p:cNvPr>
          <p:cNvSpPr txBox="1"/>
          <p:nvPr/>
        </p:nvSpPr>
        <p:spPr>
          <a:xfrm>
            <a:off x="414416" y="4168416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happens to the strength of an electromagnet when you increase the number of coils?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C20F3B-BCA4-2470-5167-A81F2309B233}"/>
              </a:ext>
            </a:extLst>
          </p:cNvPr>
          <p:cNvSpPr txBox="1"/>
          <p:nvPr/>
        </p:nvSpPr>
        <p:spPr>
          <a:xfrm>
            <a:off x="400437" y="6093456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5B1448-D16B-5356-E1F0-D6541FF18D65}"/>
              </a:ext>
            </a:extLst>
          </p:cNvPr>
          <p:cNvSpPr txBox="1"/>
          <p:nvPr/>
        </p:nvSpPr>
        <p:spPr>
          <a:xfrm>
            <a:off x="400437" y="5349184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Does adding more coils make the magnetic field stronger or weaker?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40EED5-E947-9BCE-0530-AA6ED58F9A61}"/>
              </a:ext>
            </a:extLst>
          </p:cNvPr>
          <p:cNvSpPr txBox="1"/>
          <p:nvPr/>
        </p:nvSpPr>
        <p:spPr>
          <a:xfrm>
            <a:off x="400437" y="7274224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CA5C0A-31BD-A5D7-25A2-4E731FD1C733}"/>
              </a:ext>
            </a:extLst>
          </p:cNvPr>
          <p:cNvSpPr txBox="1"/>
          <p:nvPr/>
        </p:nvSpPr>
        <p:spPr>
          <a:xfrm>
            <a:off x="400437" y="6529952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Why does increasing the number of coils increase the strength of an electromagnet?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A5E216-8B06-93D0-DF35-C248FF310248}"/>
              </a:ext>
            </a:extLst>
          </p:cNvPr>
          <p:cNvSpPr txBox="1"/>
          <p:nvPr/>
        </p:nvSpPr>
        <p:spPr>
          <a:xfrm>
            <a:off x="414416" y="8454994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6353CB-2F73-0AE7-35E8-1A0D1C234991}"/>
              </a:ext>
            </a:extLst>
          </p:cNvPr>
          <p:cNvSpPr txBox="1"/>
          <p:nvPr/>
        </p:nvSpPr>
        <p:spPr>
          <a:xfrm>
            <a:off x="400437" y="7710720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else (besides number of coils) can you change to increase the strength of an electromagnet?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471CAA82-1772-5D61-D660-A448A8D760D0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CC12090-A4EC-12D2-66EA-1865FD9ED1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4499" y="1995702"/>
            <a:ext cx="1452910" cy="14626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3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11402</TotalTime>
  <Words>82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165</cp:revision>
  <dcterms:created xsi:type="dcterms:W3CDTF">2024-01-19T05:37:07Z</dcterms:created>
  <dcterms:modified xsi:type="dcterms:W3CDTF">2025-07-17T17:46:51Z</dcterms:modified>
</cp:coreProperties>
</file>