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Induced Fit Model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49696" y="859689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the induced fit model of enzyme action and explain how it differs from the lock and key model.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6B25F5-F4C8-8A77-589A-2CD84BBD54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2095"/>
          <a:stretch/>
        </p:blipFill>
        <p:spPr>
          <a:xfrm>
            <a:off x="1725331" y="1489911"/>
            <a:ext cx="3407338" cy="28224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01AEF3-A84F-621D-FD55-894C8885D3BF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0EE080-35C8-9FBC-A340-BFB8C0A6566B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6F134865-361F-75B8-C09C-56B41DC57193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82D86DF-23F6-1CCE-9ADB-F6E8795755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8877" y="7683133"/>
            <a:ext cx="1190682" cy="12023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13207</TotalTime>
  <Words>30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116</cp:revision>
  <dcterms:created xsi:type="dcterms:W3CDTF">2024-01-19T05:37:07Z</dcterms:created>
  <dcterms:modified xsi:type="dcterms:W3CDTF">2025-05-01T08:10:33Z</dcterms:modified>
</cp:coreProperties>
</file>