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The Cell Cycle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2D78B3-2875-CECF-4181-D0464F87CD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597" y="2201758"/>
            <a:ext cx="4718892" cy="451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/>
              </a:rPr>
              <a:t>The Cell Cycle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G1 phase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 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 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G2 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phase of the cell cycle is the longest?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445" y="87436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G1 phase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 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G2 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 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During which phase does DNA replication occur?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289168" y="167555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/>
              </a:rPr>
              <a:t>The Cell Cycle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produce gametes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create genetic variation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produce identical daughter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synthesize proteins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purpose of mitosis?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37182" y="281963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/>
              </a:rPr>
              <a:t>The Cell Cycle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Prophase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Metaphase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Anaphase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Telophase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In which stage of mitosis do sister chromatids separate?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286702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/>
              </a:rPr>
              <a:t>The Cell Cycle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1052" y="1485290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speed up the process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487" y="2207429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stop cell division permanently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duplicate organelles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repair DNA and prevent errors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role of checkpoints in the cell cycle?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39963" y="36699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/>
              </a:rPr>
              <a:t>The Cell Cycle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 phase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G2 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Interphase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G1 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phase directly follows mitosis?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98545" y="368821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/>
              </a:rPr>
              <a:t>The Cell Cycle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prstClr val="black"/>
                </a:solidFill>
                <a:latin typeface="Calibri"/>
              </a:rPr>
              <a:t>The Cell Cycle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6852</TotalTime>
  <Words>228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47</cp:revision>
  <dcterms:created xsi:type="dcterms:W3CDTF">2024-11-06T06:26:10Z</dcterms:created>
  <dcterms:modified xsi:type="dcterms:W3CDTF">2025-02-16T21:50:36Z</dcterms:modified>
</cp:coreProperties>
</file>