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6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fMbwcKd2OL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fMbwcKd2OL4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National Grid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830984"/>
            <a:ext cx="6285008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figure below shows how electricity is supplied to consumers by the National Grid.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why transformer X is used in the National Grid.</a:t>
            </a:r>
            <a:br>
              <a:rPr lang="en-GB" sz="2000" b="1" dirty="0"/>
            </a:b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F48BDF72-9130-95D7-9AF7-4D29DC72E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64" y="1493496"/>
            <a:ext cx="5984671" cy="186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C3DBC8-13BD-BDD4-6F65-85F49F925B70}"/>
              </a:ext>
            </a:extLst>
          </p:cNvPr>
          <p:cNvSpPr txBox="1"/>
          <p:nvPr/>
        </p:nvSpPr>
        <p:spPr>
          <a:xfrm rot="16200000">
            <a:off x="-1394881" y="5863693"/>
            <a:ext cx="403684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60B984-7992-26BF-0388-4300D1E9E5B9}"/>
              </a:ext>
            </a:extLst>
          </p:cNvPr>
          <p:cNvSpPr txBox="1"/>
          <p:nvPr/>
        </p:nvSpPr>
        <p:spPr>
          <a:xfrm>
            <a:off x="1016895" y="413765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sort of transformer X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the current and PD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energy saved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61705F-6F66-91E5-37FD-98FBF828A7F5}"/>
              </a:ext>
            </a:extLst>
          </p:cNvPr>
          <p:cNvSpPr txBox="1"/>
          <p:nvPr/>
        </p:nvSpPr>
        <p:spPr>
          <a:xfrm>
            <a:off x="937964" y="5398267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9841798C-9FD3-BD23-725D-2945566FAEA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834AD37-E80C-89C6-4FFD-EB2E6F921A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886" y="7504573"/>
            <a:ext cx="1042586" cy="13515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National Grid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National Grid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F7B2C03F-3C31-32B0-70F8-CFBC4B4ACA6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388"/>
          <a:stretch/>
        </p:blipFill>
        <p:spPr>
          <a:xfrm>
            <a:off x="678976" y="1154089"/>
            <a:ext cx="5500048" cy="75375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415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1731</TotalTime>
  <Words>62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64</cp:revision>
  <dcterms:created xsi:type="dcterms:W3CDTF">2024-01-19T05:37:07Z</dcterms:created>
  <dcterms:modified xsi:type="dcterms:W3CDTF">2024-11-03T20:51:33Z</dcterms:modified>
</cp:coreProperties>
</file>