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Prokaryotic vs eukaryotic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AA5EE-1030-A03E-A4FC-FC78CA61B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47" y="2386388"/>
            <a:ext cx="582168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Ribosomes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Cell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structures is found in eukaryotic cells but not in prokaryotic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74210" y="290341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Prokaryotic cell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Animal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Plant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Fungal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cell has DNA in a circular form?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13909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Protein synthesis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Energy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Storage of extra genetic material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Structural support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plasmids in prokaryotic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7182" y="284919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Golgi apparatus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Lysosome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organelle is involved in protein synthesis and found in both cell types?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84749" y="38020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Peptidoglycan cell wall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80S ribosomes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Membrane-bound organelles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these is a feature unique to prokaryotic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56790" y="9735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Eukaryotic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Prokaryotic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Viral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Binary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term describes cells that contain membrane-bound organelles?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Prokaryotic vs eukaryotic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Prokaryotic vs eukaryotic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8190</TotalTime>
  <Words>226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85</cp:revision>
  <dcterms:created xsi:type="dcterms:W3CDTF">2024-11-06T06:26:10Z</dcterms:created>
  <dcterms:modified xsi:type="dcterms:W3CDTF">2025-08-07T20:45:32Z</dcterms:modified>
</cp:coreProperties>
</file>