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17C632-380F-C2E4-7599-91DB7D71FA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92" t="4522" r="25336" b="2745"/>
          <a:stretch/>
        </p:blipFill>
        <p:spPr>
          <a:xfrm>
            <a:off x="833707" y="1293268"/>
            <a:ext cx="2972039" cy="294324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2825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2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Magnetic Fields </a:t>
            </a: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The diagram below shows magnetic field lines around a magnet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A8DE92-90C5-ECF9-163C-39AA3FEEF404}"/>
              </a:ext>
            </a:extLst>
          </p:cNvPr>
          <p:cNvSpPr txBox="1"/>
          <p:nvPr/>
        </p:nvSpPr>
        <p:spPr>
          <a:xfrm>
            <a:off x="400437" y="486951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CC2614-E575-48FB-5D68-6C6B3FF69D53}"/>
              </a:ext>
            </a:extLst>
          </p:cNvPr>
          <p:cNvSpPr txBox="1"/>
          <p:nvPr/>
        </p:nvSpPr>
        <p:spPr>
          <a:xfrm>
            <a:off x="370648" y="417890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region around a magnet where magnetic forces act called?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044600-36D7-CB01-A468-C4BAA8C29A71}"/>
              </a:ext>
            </a:extLst>
          </p:cNvPr>
          <p:cNvSpPr txBox="1"/>
          <p:nvPr/>
        </p:nvSpPr>
        <p:spPr>
          <a:xfrm>
            <a:off x="400437" y="5942939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0FC596-6FFB-05D2-2D1E-99D1069E8442}"/>
              </a:ext>
            </a:extLst>
          </p:cNvPr>
          <p:cNvSpPr txBox="1"/>
          <p:nvPr/>
        </p:nvSpPr>
        <p:spPr>
          <a:xfrm>
            <a:off x="400437" y="525233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shape do magnetic field lines form around a bar magnet?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82E41C-44D4-EEF6-AD1D-A0A5A0373F96}"/>
              </a:ext>
            </a:extLst>
          </p:cNvPr>
          <p:cNvSpPr txBox="1"/>
          <p:nvPr/>
        </p:nvSpPr>
        <p:spPr>
          <a:xfrm>
            <a:off x="400437" y="732414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C5CC89-C9A4-6A5C-AB3A-B15DCD5548D4}"/>
              </a:ext>
            </a:extLst>
          </p:cNvPr>
          <p:cNvSpPr txBox="1"/>
          <p:nvPr/>
        </p:nvSpPr>
        <p:spPr>
          <a:xfrm>
            <a:off x="400437" y="663354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In which direction do magnetic field lines go outside a magnet?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D37A3-9297-3123-396D-2C7AEBB53D15}"/>
              </a:ext>
            </a:extLst>
          </p:cNvPr>
          <p:cNvSpPr txBox="1"/>
          <p:nvPr/>
        </p:nvSpPr>
        <p:spPr>
          <a:xfrm>
            <a:off x="400437" y="839757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036C6D-E656-FD37-CFCD-7D3AE6883D7B}"/>
              </a:ext>
            </a:extLst>
          </p:cNvPr>
          <p:cNvSpPr txBox="1"/>
          <p:nvPr/>
        </p:nvSpPr>
        <p:spPr>
          <a:xfrm>
            <a:off x="400437" y="770696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to the strength of a magnetic field as you move further from the magnet?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87BFC0D-B6FC-7736-0FFD-61A9C866B033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706432C-B6B3-C6EE-1D4A-C06CFB2FA4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7762" y="1992612"/>
            <a:ext cx="1512977" cy="15129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11299</TotalTime>
  <Words>69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160</cp:revision>
  <dcterms:created xsi:type="dcterms:W3CDTF">2024-01-19T05:37:07Z</dcterms:created>
  <dcterms:modified xsi:type="dcterms:W3CDTF">2025-07-16T18:33:59Z</dcterms:modified>
</cp:coreProperties>
</file>