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HBLUaHzYg6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HBLUaHzYg6U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E23421F-DAF8-8870-6B3F-EBD231A4A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687" y="1640687"/>
            <a:ext cx="3352617" cy="22797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Stopping Distance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776392"/>
            <a:ext cx="6209732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 an emergency the driver needs to apply the brakes suddenly to stop the car quickly.  The driver of the car is distracted.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400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200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why the distraction will increase the stopping distance.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E928BF-3903-DBA8-6FB3-14948D15C90D}"/>
              </a:ext>
            </a:extLst>
          </p:cNvPr>
          <p:cNvSpPr txBox="1"/>
          <p:nvPr/>
        </p:nvSpPr>
        <p:spPr>
          <a:xfrm rot="16200000">
            <a:off x="-1126787" y="6131789"/>
            <a:ext cx="350065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CEB670-3B92-09B1-D86E-ED28A90D03D7}"/>
              </a:ext>
            </a:extLst>
          </p:cNvPr>
          <p:cNvSpPr txBox="1"/>
          <p:nvPr/>
        </p:nvSpPr>
        <p:spPr>
          <a:xfrm>
            <a:off x="988868" y="467385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stopping distance made up of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increasing thinking distance increase breaking distance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FAE5F8-5DCC-D6CD-A7AE-3C295E94D4EA}"/>
              </a:ext>
            </a:extLst>
          </p:cNvPr>
          <p:cNvSpPr txBox="1"/>
          <p:nvPr/>
        </p:nvSpPr>
        <p:spPr>
          <a:xfrm>
            <a:off x="915926" y="6198499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8" name="TextBox 17">
            <a:hlinkClick r:id="rId4"/>
            <a:extLst>
              <a:ext uri="{FF2B5EF4-FFF2-40B4-BE49-F238E27FC236}">
                <a16:creationId xmlns:a16="http://schemas.microsoft.com/office/drawing/2014/main" id="{2E452322-4A87-7B30-1F2B-5D8F04D8C60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740B41-2488-5783-18E0-2290BFA97CC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150" t="37565" r="15308" b="40784"/>
          <a:stretch/>
        </p:blipFill>
        <p:spPr>
          <a:xfrm>
            <a:off x="5254388" y="7574929"/>
            <a:ext cx="1399123" cy="13586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Stopping Distance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Stopping Distance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2D352275-AA4A-4223-BD1B-E9E319383F54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985"/>
          <a:stretch/>
        </p:blipFill>
        <p:spPr>
          <a:xfrm>
            <a:off x="655630" y="1140441"/>
            <a:ext cx="5546739" cy="76572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407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1626</TotalTime>
  <Words>69</Words>
  <Application>Microsoft Office PowerPoint</Application>
  <PresentationFormat>On-screen Show (4:3)</PresentationFormat>
  <Paragraphs>15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55</cp:revision>
  <dcterms:created xsi:type="dcterms:W3CDTF">2024-01-19T05:37:07Z</dcterms:created>
  <dcterms:modified xsi:type="dcterms:W3CDTF">2024-05-20T21:36:01Z</dcterms:modified>
</cp:coreProperties>
</file>