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Apoplast Pathway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below shows how water enters the plant. Describe how water moves through a plant via the apoplast pathway. 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723D35-822A-346D-88BA-0627DD685E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931" y="1653025"/>
            <a:ext cx="4907781" cy="25625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4F35A4F-AC26-468D-6E01-0E6173FD810A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8F74AE-A930-A140-018E-98B1A23D36D4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4B07FB-6C70-F643-1B62-7435C5114E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451158"/>
            <a:ext cx="1402777" cy="14356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2088</TotalTime>
  <Words>29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54</cp:revision>
  <dcterms:created xsi:type="dcterms:W3CDTF">2024-01-19T05:37:07Z</dcterms:created>
  <dcterms:modified xsi:type="dcterms:W3CDTF">2025-02-02T17:35:16Z</dcterms:modified>
</cp:coreProperties>
</file>