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19/11/2024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shorts/uHs3EIJunT8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39773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0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Glucose &amp; Muscles Practice </a:t>
            </a:r>
            <a:r>
              <a:rPr kumimoji="0" lang="en-GB" sz="20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818233"/>
            <a:ext cx="6242505" cy="39395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200" b="1" i="0" dirty="0">
                <a:solidFill>
                  <a:srgbClr val="222222"/>
                </a:solidFill>
                <a:effectLst/>
                <a:highlight>
                  <a:srgbClr val="FFFFFF"/>
                </a:highlight>
              </a:rPr>
              <a:t>The diagram below shows </a:t>
            </a:r>
            <a:r>
              <a:rPr lang="en-GB" sz="2200" b="1" dirty="0">
                <a:solidFill>
                  <a:srgbClr val="222222"/>
                </a:solidFill>
                <a:highlight>
                  <a:srgbClr val="FFFFFF"/>
                </a:highlight>
              </a:rPr>
              <a:t>muscle protein</a:t>
            </a: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effectLst/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endParaRPr lang="en-GB" sz="2200" b="1" dirty="0">
              <a:solidFill>
                <a:srgbClr val="222222"/>
              </a:solidFill>
              <a:highlight>
                <a:srgbClr val="FFFFFF"/>
              </a:highlight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spcAft>
                <a:spcPts val="1200"/>
              </a:spcAft>
              <a:tabLst>
                <a:tab pos="457200" algn="l"/>
              </a:tabLst>
            </a:pPr>
            <a:r>
              <a:rPr lang="en-GB" sz="1800" b="1" dirty="0"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Explain why glucose is required for the contraction of skeletal muscle.</a:t>
            </a:r>
            <a:endParaRPr lang="en-GB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8" name="Picture 4" descr="Explain the mechanism of muscle contraction with a diagram.">
            <a:extLst>
              <a:ext uri="{FF2B5EF4-FFF2-40B4-BE49-F238E27FC236}">
                <a16:creationId xmlns:a16="http://schemas.microsoft.com/office/drawing/2014/main" id="{5B65C348-00A4-AF27-15A6-2AEF9576C9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61" t="7670" r="4859" b="7231"/>
          <a:stretch/>
        </p:blipFill>
        <p:spPr bwMode="auto">
          <a:xfrm>
            <a:off x="980111" y="1440335"/>
            <a:ext cx="4897777" cy="264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E8387ABB-682B-05AA-3B67-6274DA661EF1}"/>
              </a:ext>
            </a:extLst>
          </p:cNvPr>
          <p:cNvSpPr txBox="1"/>
          <p:nvPr/>
        </p:nvSpPr>
        <p:spPr>
          <a:xfrm rot="16200000">
            <a:off x="-1069207" y="6206238"/>
            <a:ext cx="3481707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33BB4A-B26D-BA52-21DB-DBEFEDB02DE8}"/>
              </a:ext>
            </a:extLst>
          </p:cNvPr>
          <p:cNvSpPr txBox="1"/>
          <p:nvPr/>
        </p:nvSpPr>
        <p:spPr>
          <a:xfrm>
            <a:off x="964034" y="4810931"/>
            <a:ext cx="564776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8" name="TextBox 7">
            <a:hlinkClick r:id="rId4"/>
            <a:extLst>
              <a:ext uri="{FF2B5EF4-FFF2-40B4-BE49-F238E27FC236}">
                <a16:creationId xmlns:a16="http://schemas.microsoft.com/office/drawing/2014/main" id="{48F7A6CC-3A10-CA00-7E3C-F9F69CFE04EE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C804E6E-5722-3D7F-AE46-B60DE739FE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319748" y="7609272"/>
            <a:ext cx="1333763" cy="130819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2030</TotalTime>
  <Words>28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</vt:lpstr>
      <vt:lpstr>Times New Roman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99</cp:revision>
  <dcterms:created xsi:type="dcterms:W3CDTF">2024-01-19T05:37:07Z</dcterms:created>
  <dcterms:modified xsi:type="dcterms:W3CDTF">2024-11-19T05:31:53Z</dcterms:modified>
</cp:coreProperties>
</file>