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>
        <p:scale>
          <a:sx n="40" d="100"/>
          <a:sy n="40" d="100"/>
        </p:scale>
        <p:origin x="1215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D9E4E-BAE9-F5A5-1A73-51AA14AC0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209" y="2265830"/>
            <a:ext cx="5341866" cy="42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Adenine Triphosphate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Adenosine Triphosphate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013501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Adenine Tetraphosphate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Adenosine Tetraphosphate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does ATP stand for?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52988" y="168644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Storing genetic information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Acting as a structural component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Providing energy for cellular processes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Transporting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role of ATP in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98545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18546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ADP (Adenosine Diphosphate)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is released when ATP is broken down?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08163" y="26200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1486" y="843841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185286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Mitochondria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Cytoplasm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which part of the cell is most ATP produced?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9126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Hydrolysis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Condensation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2785525"/>
            <a:ext cx="5997394" cy="631606"/>
            <a:chOff x="1240780" y="4091497"/>
            <a:chExt cx="4391337" cy="631606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343200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Oxidation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Combustion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reaction is ATP synthesis?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289168" y="1687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Amylase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ATP synthase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is responsible for ATP synthesis during cellular respiration?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290279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200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15</cp:revision>
  <dcterms:created xsi:type="dcterms:W3CDTF">2024-11-06T06:26:10Z</dcterms:created>
  <dcterms:modified xsi:type="dcterms:W3CDTF">2025-01-03T23:10:26Z</dcterms:modified>
</cp:coreProperties>
</file>