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Transcriptional Control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The diagram below shows how gene transcription is controlled. Describe how transcriptional control regulates gene expression.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EE821A-94AB-B8EE-05C0-C3BBD3DA8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20" y="1516609"/>
            <a:ext cx="5951094" cy="22148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76A3B1-F80A-70B4-5AE7-A591A4AD542F}"/>
              </a:ext>
            </a:extLst>
          </p:cNvPr>
          <p:cNvSpPr txBox="1"/>
          <p:nvPr/>
        </p:nvSpPr>
        <p:spPr>
          <a:xfrm rot="16200000">
            <a:off x="-1845016" y="6073615"/>
            <a:ext cx="493712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43C75-B4C6-5B75-A085-38C123F96287}"/>
              </a:ext>
            </a:extLst>
          </p:cNvPr>
          <p:cNvSpPr txBox="1"/>
          <p:nvPr/>
        </p:nvSpPr>
        <p:spPr>
          <a:xfrm>
            <a:off x="915931" y="4015938"/>
            <a:ext cx="56502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4E525C-06F7-D5C0-4962-AB9C82B00DCB}"/>
              </a:ext>
            </a:extLst>
          </p:cNvPr>
          <p:cNvSpPr txBox="1"/>
          <p:nvPr/>
        </p:nvSpPr>
        <p:spPr>
          <a:xfrm>
            <a:off x="1042597" y="8352774"/>
            <a:ext cx="417374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560B11-42CB-D8D6-1C2C-33BA3AC35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9043" y="7541625"/>
            <a:ext cx="1297095" cy="13326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89"/>
    </mc:Choice>
    <mc:Fallback xmlns="">
      <p:transition spd="slow" advTm="54989"/>
    </mc:Fallback>
  </mc:AlternateContent>
  <p:extLst>
    <p:ext uri="{E180D4A7-C9FB-4DFB-919C-405C955672EB}">
      <p14:showEvtLst xmlns:p14="http://schemas.microsoft.com/office/powerpoint/2010/main">
        <p14:playEvt time="337" objId="3"/>
        <p14:stopEvt time="10810" objId="3"/>
        <p14:playEvt time="10864" objId="4"/>
        <p14:stopEvt time="23597" objId="4"/>
        <p14:playEvt time="24007" objId="8"/>
        <p14:stopEvt time="32449" objId="8"/>
        <p14:playEvt time="32860" objId="11"/>
        <p14:stopEvt time="41811" objId="11"/>
        <p14:playEvt time="42099" objId="13"/>
        <p14:stopEvt time="53901" objId="1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3.1|8.8|9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7175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56</cp:revision>
  <dcterms:created xsi:type="dcterms:W3CDTF">2024-01-19T05:37:07Z</dcterms:created>
  <dcterms:modified xsi:type="dcterms:W3CDTF">2025-02-03T19:57:16Z</dcterms:modified>
</cp:coreProperties>
</file>