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Transcriptional Control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below shows how gene transcription is controlled. Describe how transcriptional control regulates gene expression.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EE821A-94AB-B8EE-05C0-C3BBD3DA8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220" y="1516609"/>
            <a:ext cx="5951094" cy="22148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776A3B1-F80A-70B4-5AE7-A591A4AD542F}"/>
              </a:ext>
            </a:extLst>
          </p:cNvPr>
          <p:cNvSpPr txBox="1"/>
          <p:nvPr/>
        </p:nvSpPr>
        <p:spPr>
          <a:xfrm rot="16200000">
            <a:off x="-1845016" y="6073615"/>
            <a:ext cx="493712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343C75-B4C6-5B75-A085-38C123F96287}"/>
              </a:ext>
            </a:extLst>
          </p:cNvPr>
          <p:cNvSpPr txBox="1"/>
          <p:nvPr/>
        </p:nvSpPr>
        <p:spPr>
          <a:xfrm>
            <a:off x="915931" y="4015938"/>
            <a:ext cx="565020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4E525C-06F7-D5C0-4962-AB9C82B00DCB}"/>
              </a:ext>
            </a:extLst>
          </p:cNvPr>
          <p:cNvSpPr txBox="1"/>
          <p:nvPr/>
        </p:nvSpPr>
        <p:spPr>
          <a:xfrm>
            <a:off x="1042597" y="8352774"/>
            <a:ext cx="417374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7560B11-42CB-D8D6-1C2C-33BA3AC35F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9043" y="7541625"/>
            <a:ext cx="1297095" cy="13326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7175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56</cp:revision>
  <dcterms:created xsi:type="dcterms:W3CDTF">2024-01-19T05:37:07Z</dcterms:created>
  <dcterms:modified xsi:type="dcterms:W3CDTF">2025-02-03T19:57:16Z</dcterms:modified>
</cp:coreProperties>
</file>