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Myelinated Neurones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how the structure of a myelinated neurone allows for faster transmission of nerve impulses.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3DB2323-756C-EF0B-7581-5F9DC6BF5A2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1785" b="22644"/>
          <a:stretch/>
        </p:blipFill>
        <p:spPr>
          <a:xfrm>
            <a:off x="1986673" y="1585650"/>
            <a:ext cx="2936744" cy="295183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BC5D3D-252F-E11F-0FC6-A46E5358415C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FC0CB9-5258-F495-C917-E77E7424F9C5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401D77-158A-5F20-ED94-0D3273560E1B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9072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105</cp:revision>
  <dcterms:created xsi:type="dcterms:W3CDTF">2024-01-19T05:37:07Z</dcterms:created>
  <dcterms:modified xsi:type="dcterms:W3CDTF">2025-04-23T10:36:12Z</dcterms:modified>
</cp:coreProperties>
</file>