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IMPYFc__V4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Microscopes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4415760" cy="270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picture below shows a light microscope. </a:t>
            </a: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Explain in detail how you would look at a cell under the microscope using the highest magnification  You must refer to the main parts of a light microscope in your answer.   </a:t>
            </a: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sz="16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5" name="Picture 14" descr="cells_microscope_RP">
            <a:extLst>
              <a:ext uri="{FF2B5EF4-FFF2-40B4-BE49-F238E27FC236}">
                <a16:creationId xmlns:a16="http://schemas.microsoft.com/office/drawing/2014/main" id="{23DB3DC3-27C2-48A2-ACE0-778695D65BA2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8854" y="930262"/>
            <a:ext cx="1160059" cy="2491309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D17C809-DB14-33F2-4DF4-02FB2886B1A1}"/>
              </a:ext>
            </a:extLst>
          </p:cNvPr>
          <p:cNvSpPr txBox="1"/>
          <p:nvPr/>
        </p:nvSpPr>
        <p:spPr>
          <a:xfrm rot="16200000">
            <a:off x="-1621266" y="5637311"/>
            <a:ext cx="44896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4B9F47-F637-A4D3-DDEA-6CB726F0B714}"/>
              </a:ext>
            </a:extLst>
          </p:cNvPr>
          <p:cNvSpPr txBox="1"/>
          <p:nvPr/>
        </p:nvSpPr>
        <p:spPr>
          <a:xfrm>
            <a:off x="1064624" y="3684894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Where do you put the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magnification do you use first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we focus the microscope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42F542-5DED-FF2B-A1F2-19445CB0CD27}"/>
              </a:ext>
            </a:extLst>
          </p:cNvPr>
          <p:cNvSpPr txBox="1"/>
          <p:nvPr/>
        </p:nvSpPr>
        <p:spPr>
          <a:xfrm>
            <a:off x="915926" y="5312182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0" name="TextBox 19">
            <a:hlinkClick r:id="rId4"/>
            <a:extLst>
              <a:ext uri="{FF2B5EF4-FFF2-40B4-BE49-F238E27FC236}">
                <a16:creationId xmlns:a16="http://schemas.microsoft.com/office/drawing/2014/main" id="{A417091A-23F3-E168-2F5F-4B8D9146129F}"/>
              </a:ext>
            </a:extLst>
          </p:cNvPr>
          <p:cNvSpPr txBox="1"/>
          <p:nvPr/>
        </p:nvSpPr>
        <p:spPr>
          <a:xfrm>
            <a:off x="356405" y="8324463"/>
            <a:ext cx="6037137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2195</TotalTime>
  <Words>72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44</cp:revision>
  <dcterms:created xsi:type="dcterms:W3CDTF">2024-01-19T05:37:07Z</dcterms:created>
  <dcterms:modified xsi:type="dcterms:W3CDTF">2024-11-04T21:28:52Z</dcterms:modified>
</cp:coreProperties>
</file>