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417B9-942C-4CBA-A532-9A12549E28A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56DCD-0DF6-4F21-A69C-A8B406068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4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4BD4B-E27D-B748-08CB-2A2FCC3F4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4C9562-C567-FA7C-A559-BA234E1B3C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AF4A1D-B94E-9E58-EBF3-0D9E6C91D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36509-8D5D-C573-0EF9-D02AD556D3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C56DCD-0DF6-4F21-A69C-A8B40606822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58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72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3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5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6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8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92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04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5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8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411FA3-5F1B-44A9-8943-CBDDEAE9E863}" type="datetimeFigureOut">
              <a:rPr lang="en-GB" smtClean="0"/>
              <a:t>05/07/2025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1C4DA7-ED27-4D83-B031-0858E7273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5C0D2-E407-05E4-5D7F-7C5506A9F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95625C-FF1C-7F43-F603-4BCCEFA45D4B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690672-C53F-74B9-9543-75D694075281}"/>
              </a:ext>
            </a:extLst>
          </p:cNvPr>
          <p:cNvSpPr txBox="1"/>
          <p:nvPr/>
        </p:nvSpPr>
        <p:spPr>
          <a:xfrm>
            <a:off x="177928" y="673445"/>
            <a:ext cx="6502144" cy="255454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Chloroplasts are double-membrane organelles found in plant and algal cells, specialised for photosynthesis. Inside, they contain a system of flattened, membrane-bound sacs called thylakoids, which are stacked into structures known as grana; these are connected by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intergranal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lamellae. The thylakoid membranes house chlorophyll and other photosynthetic pigments, as well as the electron transport chain and ATP synthase needed for the light-dependent reactions. The fluid-filled space surrounding the grana is the stroma, which contains enzymes for the light-independent reactions (Calvin cycle), DNA, and ribosomes, allowing the chloroplast to synthesise some of its own proteins.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E5AFB8-9497-1F09-745A-ACEDA4B9B116}"/>
              </a:ext>
            </a:extLst>
          </p:cNvPr>
          <p:cNvSpPr txBox="1"/>
          <p:nvPr/>
        </p:nvSpPr>
        <p:spPr>
          <a:xfrm>
            <a:off x="177928" y="167640"/>
            <a:ext cx="6502144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Chloroplast Key Information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7D39D4-D502-3B89-FDAC-779ADBDE3DEA}"/>
              </a:ext>
            </a:extLst>
          </p:cNvPr>
          <p:cNvSpPr txBox="1"/>
          <p:nvPr/>
        </p:nvSpPr>
        <p:spPr>
          <a:xfrm>
            <a:off x="177928" y="3364463"/>
            <a:ext cx="6502144" cy="36933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words &amp; definitions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730DC3-DAA2-C0DC-D856-E5E28E746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776921"/>
              </p:ext>
            </p:extLst>
          </p:nvPr>
        </p:nvGraphicFramePr>
        <p:xfrm>
          <a:off x="194471" y="3876475"/>
          <a:ext cx="6469057" cy="5099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954">
                  <a:extLst>
                    <a:ext uri="{9D8B030D-6E8A-4147-A177-3AD203B41FA5}">
                      <a16:colId xmlns:a16="http://schemas.microsoft.com/office/drawing/2014/main" val="2479439374"/>
                    </a:ext>
                  </a:extLst>
                </a:gridCol>
                <a:gridCol w="5070103">
                  <a:extLst>
                    <a:ext uri="{9D8B030D-6E8A-4147-A177-3AD203B41FA5}">
                      <a16:colId xmlns:a16="http://schemas.microsoft.com/office/drawing/2014/main" val="1000844138"/>
                    </a:ext>
                  </a:extLst>
                </a:gridCol>
              </a:tblGrid>
              <a:tr h="338018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Key word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Key information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97276"/>
                  </a:ext>
                </a:extLst>
              </a:tr>
              <a:tr h="528455">
                <a:tc>
                  <a:txBody>
                    <a:bodyPr/>
                    <a:lstStyle/>
                    <a:p>
                      <a:r>
                        <a:rPr lang="en-GB" b="1" dirty="0"/>
                        <a:t>Chloroplast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double-membrane organelle in plant and algal cells where photosynthesis takes place.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44313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/>
                        <a:t>Thylakoid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flattened, membrane-bound sac inside a chloroplast that contains chlorophyll and where light-dependent reactions occur.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16069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/>
                        <a:t>Grana (singular: Granum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Stacks of thylakoids that increase the surface area for photosynthesis.</a:t>
                      </a:r>
                      <a:br>
                        <a:rPr lang="en-GB" b="1" dirty="0"/>
                      </a:br>
                      <a:endParaRPr lang="en-GB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053350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 err="1"/>
                        <a:t>Intergranal</a:t>
                      </a:r>
                      <a:r>
                        <a:rPr lang="en-GB" b="1" dirty="0"/>
                        <a:t> Lamellae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Thin membranes that connect grana within the chloroplast.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63417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/>
                        <a:t>Photosynthetic Pigments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Molecules that absorb specific wavelengths of light energy for photosynthesis (e.g., chlorophyll, carotenoids).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66385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/>
                        <a:t>Electron Transport Chain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 series of proteins in the thylakoid membrane that transfer electrons and help produce ATP.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656944"/>
                  </a:ext>
                </a:extLst>
              </a:tr>
              <a:tr h="685515">
                <a:tc>
                  <a:txBody>
                    <a:bodyPr/>
                    <a:lstStyle/>
                    <a:p>
                      <a:r>
                        <a:rPr lang="en-GB" b="1" dirty="0"/>
                        <a:t>Stroma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The fluid-filled space in the chloroplast surrounding the grana, containing enzymes for the Calvin cycle.</a:t>
                      </a:r>
                      <a:br>
                        <a:rPr lang="en-GB" b="1" dirty="0"/>
                      </a:br>
                      <a:endParaRPr lang="en-GB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977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9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1443</TotalTime>
  <Words>239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D Chalk</dc:creator>
  <cp:lastModifiedBy>Chalky Chalk</cp:lastModifiedBy>
  <cp:revision>14</cp:revision>
  <dcterms:created xsi:type="dcterms:W3CDTF">2024-11-24T15:09:29Z</dcterms:created>
  <dcterms:modified xsi:type="dcterms:W3CDTF">2025-07-05T21:03:52Z</dcterms:modified>
</cp:coreProperties>
</file>