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326C547-1E1D-FC71-5E5D-2F424C6199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489" y="1414078"/>
            <a:ext cx="4240175" cy="271565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Genetic Inheritance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below shows how genes are inherited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00437" y="4861307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genetic inheritance?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00437" y="605034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60971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Where are genes found?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00437" y="7239387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00437" y="6490979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difference between dominant and recessive alleles?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00437" y="8428425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00437" y="798779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do we call different forms of the same gene?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96B5D0-2D57-9509-31CB-1885229FC093}"/>
              </a:ext>
            </a:extLst>
          </p:cNvPr>
          <p:cNvSpPr txBox="1"/>
          <p:nvPr/>
        </p:nvSpPr>
        <p:spPr>
          <a:xfrm rot="16200000">
            <a:off x="3859967" y="2661242"/>
            <a:ext cx="1496929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5562240-B626-D77B-2A06-07D49039AE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0954" y="2037938"/>
            <a:ext cx="1588698" cy="159380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004"/>
    </mc:Choice>
    <mc:Fallback xmlns="">
      <p:transition spd="slow" advTm="350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6.5|7.6|12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3628</TotalTime>
  <Words>44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77</cp:revision>
  <dcterms:created xsi:type="dcterms:W3CDTF">2024-01-19T05:37:07Z</dcterms:created>
  <dcterms:modified xsi:type="dcterms:W3CDTF">2025-02-13T20:42:21Z</dcterms:modified>
</cp:coreProperties>
</file>