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Breaking Distance Practice </a:t>
            </a:r>
            <a:r>
              <a:rPr kumimoji="0" lang="en-GB" sz="2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291862" y="776392"/>
            <a:ext cx="620973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GB" sz="20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In an emergency the driver needs to apply the brakes suddenly to stop the car quickly.  The driver of the car is distracted.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en-GB" sz="2000" b="1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en-GB" sz="2000" b="1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en-GB" sz="2000" b="1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E23421F-DAF8-8870-6B3F-EBD231A4AE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04" y="1754187"/>
            <a:ext cx="4049101" cy="275338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45458B-70EE-C90E-7052-DF5F3AA0E1FB}"/>
              </a:ext>
            </a:extLst>
          </p:cNvPr>
          <p:cNvSpPr txBox="1"/>
          <p:nvPr/>
        </p:nvSpPr>
        <p:spPr>
          <a:xfrm>
            <a:off x="400437" y="5257335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427586-1029-F5D2-A8F6-77F66A759F53}"/>
              </a:ext>
            </a:extLst>
          </p:cNvPr>
          <p:cNvSpPr txBox="1"/>
          <p:nvPr/>
        </p:nvSpPr>
        <p:spPr>
          <a:xfrm>
            <a:off x="400437" y="4420675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two factors make up the stopping distance of a vehicle?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9B217F-DD81-6543-95CF-00CC752C8756}"/>
              </a:ext>
            </a:extLst>
          </p:cNvPr>
          <p:cNvSpPr txBox="1"/>
          <p:nvPr/>
        </p:nvSpPr>
        <p:spPr>
          <a:xfrm>
            <a:off x="400437" y="6315103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2D86DB-2832-6CC4-2723-3311B61C65ED}"/>
              </a:ext>
            </a:extLst>
          </p:cNvPr>
          <p:cNvSpPr txBox="1"/>
          <p:nvPr/>
        </p:nvSpPr>
        <p:spPr>
          <a:xfrm>
            <a:off x="400437" y="5786219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thinking distance?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B4A1AC-9921-6BAE-F2BC-3F07F18B7D0C}"/>
              </a:ext>
            </a:extLst>
          </p:cNvPr>
          <p:cNvSpPr txBox="1"/>
          <p:nvPr/>
        </p:nvSpPr>
        <p:spPr>
          <a:xfrm>
            <a:off x="400437" y="737287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6861E4-410C-6BD5-DC1B-F03431D25C1F}"/>
              </a:ext>
            </a:extLst>
          </p:cNvPr>
          <p:cNvSpPr txBox="1"/>
          <p:nvPr/>
        </p:nvSpPr>
        <p:spPr>
          <a:xfrm>
            <a:off x="400437" y="6843987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Name one factor that increases braking distance.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EB0F0A-6966-6FCE-0BF3-C4FF4613C63F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A93B33-BDE2-DC12-30F1-0DBA11411733}"/>
              </a:ext>
            </a:extLst>
          </p:cNvPr>
          <p:cNvSpPr txBox="1"/>
          <p:nvPr/>
        </p:nvSpPr>
        <p:spPr>
          <a:xfrm>
            <a:off x="400437" y="790175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How does speed affect stopping distance?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6C16DD80-49E6-BD84-4579-26EA243B1808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5656D1-9DCC-86AB-5BB2-4E37471C3D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1053" y="2025044"/>
            <a:ext cx="1409865" cy="145670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2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1780</TotalTime>
  <Words>63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55</cp:revision>
  <dcterms:created xsi:type="dcterms:W3CDTF">2024-01-19T05:37:07Z</dcterms:created>
  <dcterms:modified xsi:type="dcterms:W3CDTF">2025-07-17T07:01:36Z</dcterms:modified>
</cp:coreProperties>
</file>