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2825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2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Chlorophyll Chromatography </a:t>
            </a: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7" y="838330"/>
            <a:ext cx="40057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chromatography can be used to separate and identify chlorophyll pigments from plant leaves.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515FA6A0-F56E-E721-9534-F6956063B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143" y="893513"/>
            <a:ext cx="1758118" cy="321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26C252-AB21-D8A8-0735-7B2F2E85C18D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11390A-DD5B-ABC0-8F9E-AC9B905714D2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8DD181-E6B2-19A5-FA85-CF6A54BC7C34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1BD306A-57C3-C1D7-54CD-4A5CF3D828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078" y="7584305"/>
            <a:ext cx="1305981" cy="13323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8962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105</cp:revision>
  <dcterms:created xsi:type="dcterms:W3CDTF">2024-01-19T05:37:07Z</dcterms:created>
  <dcterms:modified xsi:type="dcterms:W3CDTF">2025-04-23T08:17:01Z</dcterms:modified>
</cp:coreProperties>
</file>