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hyperlink" Target="https://www.youtube.com/watch?v=MQGyCeJwVvg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MQGyCeJwVvg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Polymers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7" y="745969"/>
            <a:ext cx="6285008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20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Polymers are produced from crude oil.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2000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20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20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20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2000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20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Describe the structure and bonding in a </a:t>
            </a:r>
            <a:r>
              <a:rPr lang="en-GB" sz="20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thermosoftening</a:t>
            </a:r>
            <a:r>
              <a:rPr lang="en-GB" sz="20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polymer and explain why </a:t>
            </a:r>
            <a:r>
              <a:rPr lang="en-GB" sz="20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thermosoftening</a:t>
            </a:r>
            <a:r>
              <a:rPr lang="en-GB" sz="20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polymers melt when heated.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F348974-E444-5F54-7E83-FCFD2E3CB23B}"/>
              </a:ext>
            </a:extLst>
          </p:cNvPr>
          <p:cNvGrpSpPr/>
          <p:nvPr/>
        </p:nvGrpSpPr>
        <p:grpSpPr>
          <a:xfrm>
            <a:off x="395003" y="1269678"/>
            <a:ext cx="6052872" cy="2210499"/>
            <a:chOff x="395003" y="1406158"/>
            <a:chExt cx="4975259" cy="148787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EEC8BE3C-DD26-D25A-0024-6F1C79375E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05397" y="1614091"/>
              <a:ext cx="2564865" cy="1279938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719E5321-C5AA-5BF5-7B3C-6AA570E778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95003" y="1406158"/>
              <a:ext cx="2382911" cy="1414113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39F6823-98E7-B7CF-3D15-BA8CE561E0B2}"/>
              </a:ext>
            </a:extLst>
          </p:cNvPr>
          <p:cNvSpPr txBox="1"/>
          <p:nvPr/>
        </p:nvSpPr>
        <p:spPr>
          <a:xfrm rot="16200000">
            <a:off x="-1126787" y="6131789"/>
            <a:ext cx="350065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129302-55AC-ECE9-F60A-B72DDE99FEC1}"/>
              </a:ext>
            </a:extLst>
          </p:cNvPr>
          <p:cNvSpPr txBox="1"/>
          <p:nvPr/>
        </p:nvSpPr>
        <p:spPr>
          <a:xfrm>
            <a:off x="988868" y="4673852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large are the molecules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The strength of intermolecular bonds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Why they melt easily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7BA253-3DB8-AAFC-2B48-D19EFE5F676E}"/>
              </a:ext>
            </a:extLst>
          </p:cNvPr>
          <p:cNvSpPr txBox="1"/>
          <p:nvPr/>
        </p:nvSpPr>
        <p:spPr>
          <a:xfrm>
            <a:off x="915926" y="6198499"/>
            <a:ext cx="5585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2" name="TextBox 11">
            <a:hlinkClick r:id="rId5"/>
            <a:extLst>
              <a:ext uri="{FF2B5EF4-FFF2-40B4-BE49-F238E27FC236}">
                <a16:creationId xmlns:a16="http://schemas.microsoft.com/office/drawing/2014/main" id="{6D533CE6-9207-53F0-D05E-8CB026B547A9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45C54AB-FB86-0090-1E62-02FA871FD2D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72243" t="36596" r="15304" b="40966"/>
          <a:stretch/>
        </p:blipFill>
        <p:spPr>
          <a:xfrm>
            <a:off x="5406305" y="7673974"/>
            <a:ext cx="1247206" cy="12641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Polymers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Polymers Practice GCSE Chemistry Question">
            <a:hlinkClick r:id="" action="ppaction://media"/>
            <a:extLst>
              <a:ext uri="{FF2B5EF4-FFF2-40B4-BE49-F238E27FC236}">
                <a16:creationId xmlns:a16="http://schemas.microsoft.com/office/drawing/2014/main" id="{83864B87-4BD3-BAFD-BEAF-A6B206E3E1BA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3084" r="22388"/>
          <a:stretch/>
        </p:blipFill>
        <p:spPr>
          <a:xfrm>
            <a:off x="678976" y="1085850"/>
            <a:ext cx="5500048" cy="756507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4929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2024</TotalTime>
  <Words>56</Words>
  <Application>Microsoft Office PowerPoint</Application>
  <PresentationFormat>On-screen Show (4:3)</PresentationFormat>
  <Paragraphs>16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77</cp:revision>
  <dcterms:created xsi:type="dcterms:W3CDTF">2024-01-19T05:37:07Z</dcterms:created>
  <dcterms:modified xsi:type="dcterms:W3CDTF">2024-06-04T16:46:12Z</dcterms:modified>
</cp:coreProperties>
</file>