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Looking at Mitosis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how you would prepare and observe a root tip squash to view cells undergoing mitosis.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Page 11 - 120900037338_cavagna_laboratoriobiologia">
            <a:extLst>
              <a:ext uri="{FF2B5EF4-FFF2-40B4-BE49-F238E27FC236}">
                <a16:creationId xmlns:a16="http://schemas.microsoft.com/office/drawing/2014/main" id="{08BBE23F-39EB-A45F-447E-A5232616D1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3345" y="1653953"/>
            <a:ext cx="43434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EA696F0-FE12-8CD3-80A2-6A8A1C95883B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115D39-0922-C359-E2A8-B4E1C017CBB2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A1284A-4E93-2D72-AECC-58CB48F0803E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7F385B2-DD6A-C0DD-C4C9-F5FD7C4B16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6656" y="7300087"/>
            <a:ext cx="1539213" cy="156486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8956</TotalTime>
  <Words>25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106</cp:revision>
  <dcterms:created xsi:type="dcterms:W3CDTF">2024-01-19T05:37:07Z</dcterms:created>
  <dcterms:modified xsi:type="dcterms:W3CDTF">2025-04-23T11:50:49Z</dcterms:modified>
</cp:coreProperties>
</file>