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yR5UJsihYU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yR5UJsihYUI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Infrared Practical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27857"/>
            <a:ext cx="628500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b="1" dirty="0">
                <a:solidFill>
                  <a:prstClr val="black"/>
                </a:solidFill>
              </a:rPr>
              <a:t>Heat is transferred by infrared radiation</a:t>
            </a:r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b="1" dirty="0"/>
          </a:p>
          <a:p>
            <a:pPr algn="just"/>
            <a:endParaRPr lang="en-GB" sz="1800" b="1" dirty="0"/>
          </a:p>
          <a:p>
            <a:pPr algn="just"/>
            <a:endParaRPr lang="en-GB" sz="1800" b="1" dirty="0"/>
          </a:p>
          <a:p>
            <a:pPr algn="just"/>
            <a:endParaRPr lang="en-GB" b="1" dirty="0"/>
          </a:p>
          <a:p>
            <a:pPr algn="just"/>
            <a:r>
              <a:rPr lang="en-GB" sz="1800" b="1" dirty="0"/>
              <a:t>Describe an </a:t>
            </a:r>
            <a:r>
              <a:rPr lang="en-US" b="1" dirty="0">
                <a:solidFill>
                  <a:prstClr val="black"/>
                </a:solidFill>
              </a:rPr>
              <a:t>investigate how the amount of infrared radiation absorbed or radiated by a surface depends on the nature of that surface</a:t>
            </a:r>
          </a:p>
          <a:p>
            <a:pPr algn="just"/>
            <a:endParaRPr lang="en-GB" sz="1800" b="1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0C3C3F0-B44A-6D7F-0593-3D4930E25F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54" t="14074" r="17603" b="14536"/>
          <a:stretch/>
        </p:blipFill>
        <p:spPr>
          <a:xfrm>
            <a:off x="1014045" y="1101863"/>
            <a:ext cx="4829909" cy="24916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3A5FE-CC71-9D21-3D5A-4FFC20BFB418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72121-FED2-2673-B45B-E4B6266BC3D9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Control variables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E4D134-CE3D-AEF8-8B1D-5A25ABF8E306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B3E6F507-46DC-2DAF-E763-35CAABC41AB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1F4BA9-2B36-F97B-D5C4-5146E27E044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743" t="36616" r="15671" b="40946"/>
          <a:stretch/>
        </p:blipFill>
        <p:spPr>
          <a:xfrm>
            <a:off x="5376715" y="7533564"/>
            <a:ext cx="1237901" cy="13485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Infrared Practical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nline Media 7" title="Infrared Radiation Required Practical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E47B00B3-B380-5FE7-2914-E47ED15ED76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83299" y="930262"/>
            <a:ext cx="5491401" cy="75531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7429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2933</TotalTime>
  <Words>53</Words>
  <Application>Microsoft Office PowerPoint</Application>
  <PresentationFormat>On-screen Show (4:3)</PresentationFormat>
  <Paragraphs>20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87</cp:revision>
  <dcterms:created xsi:type="dcterms:W3CDTF">2024-01-19T05:37:07Z</dcterms:created>
  <dcterms:modified xsi:type="dcterms:W3CDTF">2024-06-06T07:27:32Z</dcterms:modified>
</cp:coreProperties>
</file>