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2178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2.png"/><Relationship Id="rId4" Type="http://schemas.openxmlformats.org/officeDocument/2006/relationships/hyperlink" Target="https://www.youtube.com/watch?v=bfbES1798A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45878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Measuring Photosynthesis 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56406" y="838330"/>
            <a:ext cx="61377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GB" sz="2000" dirty="0"/>
              <a:t>Describe how you could measure the rate of photosynthesis in a pondweed experiment.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59AB635-FC56-F3DB-ABAC-C65A29F29B2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285" t="35755" r="21595"/>
          <a:stretch/>
        </p:blipFill>
        <p:spPr>
          <a:xfrm>
            <a:off x="733352" y="1581436"/>
            <a:ext cx="5585668" cy="268710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F92C612-B82E-932E-EECE-CC04A9AE65DC}"/>
              </a:ext>
            </a:extLst>
          </p:cNvPr>
          <p:cNvSpPr txBox="1"/>
          <p:nvPr/>
        </p:nvSpPr>
        <p:spPr>
          <a:xfrm rot="16200000">
            <a:off x="-1235158" y="6023417"/>
            <a:ext cx="3717393" cy="584775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Answer</a:t>
            </a:r>
            <a:endParaRPr kumimoji="0" lang="en-GB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853A78E-8B18-9730-800A-DD38DFE19E81}"/>
              </a:ext>
            </a:extLst>
          </p:cNvPr>
          <p:cNvSpPr txBox="1"/>
          <p:nvPr/>
        </p:nvSpPr>
        <p:spPr>
          <a:xfrm>
            <a:off x="1064624" y="4457109"/>
            <a:ext cx="5459007" cy="1200329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 </a:t>
            </a: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Key things to include: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independent variable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b="1" dirty="0">
                <a:solidFill>
                  <a:prstClr val="black"/>
                </a:solidFill>
                <a:latin typeface="Calibri" panose="020F0502020204030204"/>
              </a:rPr>
              <a:t>The dependent variable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</a:t>
            </a:r>
            <a:r>
              <a:rPr kumimoji="0" lang="en-GB" sz="18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control variables</a:t>
            </a: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E5AE002-5F25-BF74-C73C-0BB6E7C78D92}"/>
              </a:ext>
            </a:extLst>
          </p:cNvPr>
          <p:cNvSpPr txBox="1"/>
          <p:nvPr/>
        </p:nvSpPr>
        <p:spPr>
          <a:xfrm>
            <a:off x="937964" y="5710530"/>
            <a:ext cx="558566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13" name="TextBox 12">
            <a:hlinkClick r:id="rId4"/>
            <a:extLst>
              <a:ext uri="{FF2B5EF4-FFF2-40B4-BE49-F238E27FC236}">
                <a16:creationId xmlns:a16="http://schemas.microsoft.com/office/drawing/2014/main" id="{219B444E-FCB0-4957-B61F-D8BCD771E2DD}"/>
              </a:ext>
            </a:extLst>
          </p:cNvPr>
          <p:cNvSpPr txBox="1"/>
          <p:nvPr/>
        </p:nvSpPr>
        <p:spPr>
          <a:xfrm>
            <a:off x="356406" y="8324463"/>
            <a:ext cx="4897982" cy="467197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Link to video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F94BF101-BB6A-B4DD-FC29-DAB9370F42F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6305" y="7684650"/>
            <a:ext cx="1222405" cy="122240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665"/>
    </mc:Choice>
    <mc:Fallback xmlns="">
      <p:transition spd="slow" advTm="4466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4.4|8.2|7.4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8114</TotalTime>
  <Words>37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109</cp:revision>
  <dcterms:created xsi:type="dcterms:W3CDTF">2024-01-19T05:37:07Z</dcterms:created>
  <dcterms:modified xsi:type="dcterms:W3CDTF">2025-05-05T16:13:55Z</dcterms:modified>
</cp:coreProperties>
</file>