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30/11/2024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30/11/2024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30/11/2024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30/11/2024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Science of </a:t>
            </a:r>
            <a:r>
              <a:rPr lang="en-GB" sz="2400"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Christmas Trees</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Which organic compounds are responsible for the characteristic pine scent of Christmas trees, and what is their purpose?</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357853"/>
            <a:ext cx="6209732" cy="3046988"/>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600" dirty="0"/>
              <a:t>Christmas trees are a fascinating blend of tradition and science. Evergreens like fir, spruce, and pine are popular choices due to their ability to retain needles in winter, a result of wax-coated needles and low surface area that minimize water loss. Their strong wood structure, reinforced by lignin, supports heavy ornaments and lights. Trees also undergo photosynthesis, converting light into energy, even in lower winter light conditions. Over time, cut trees release ethylene gas, triggering needle shedding, but keeping them hydrated can slow this process. Additionally, the pine scent comes from organic compounds like terpenes, which have evolved to deter pests and prevent freezing. This blend of biology and chemistry ensures your Christmas tree is both durable and fragrant throughout the festive season!</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146800"/>
            <a:ext cx="518335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compound reinforces the wood structure of Christmas trees, allowing them to support heavy ornaments?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3865539"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a:t>What adaptations help Christmas trees retain their needles during winter?</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7" name="Picture 2" descr="Christmas Tree Transparent PNG, Christmas Tree Transparent Transparent  Background - FreeIconsPNG">
            <a:extLst>
              <a:ext uri="{FF2B5EF4-FFF2-40B4-BE49-F238E27FC236}">
                <a16:creationId xmlns:a16="http://schemas.microsoft.com/office/drawing/2014/main" id="{A6285A50-EB6D-0524-E912-DE452CBC9D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6484" y="4957596"/>
            <a:ext cx="2950805" cy="435243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8493</TotalTime>
  <Words>206</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32</cp:revision>
  <dcterms:created xsi:type="dcterms:W3CDTF">2024-01-19T05:37:07Z</dcterms:created>
  <dcterms:modified xsi:type="dcterms:W3CDTF">2024-11-30T20:28:54Z</dcterms:modified>
</cp:coreProperties>
</file>