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Carbon Cycle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the carbon cycle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86130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carbon cycle?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05034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0971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gas do plants take in during photosynthesis?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39387"/>
            <a:ext cx="4171563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4909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is carbon released back into the atmosphere by animals and plants?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4171563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8" y="7680019"/>
            <a:ext cx="427649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human activity increases carbon dioxide levels in the atmosphere?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F8E747-FF94-5BA2-3F68-8405BA46E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062" y="1353318"/>
            <a:ext cx="5145876" cy="29156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A257BC-99A5-4CF6-845C-07EFF6378DB4}"/>
              </a:ext>
            </a:extLst>
          </p:cNvPr>
          <p:cNvSpPr txBox="1"/>
          <p:nvPr/>
        </p:nvSpPr>
        <p:spPr>
          <a:xfrm rot="16200000">
            <a:off x="4187799" y="7865646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FC6846-A236-C60D-E219-929D4BFBA9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595" y="7304099"/>
            <a:ext cx="1375150" cy="13978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44"/>
    </mc:Choice>
    <mc:Fallback xmlns="">
      <p:transition spd="slow" advTm="315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0.4|6.6|6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3629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78</cp:revision>
  <dcterms:created xsi:type="dcterms:W3CDTF">2024-01-19T05:37:07Z</dcterms:created>
  <dcterms:modified xsi:type="dcterms:W3CDTF">2025-02-13T20:52:50Z</dcterms:modified>
</cp:coreProperties>
</file>