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LQCdSqdsKa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Reflexes Practice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746747"/>
            <a:ext cx="624250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a reflex arc</a:t>
            </a: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GB" sz="22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Describe the components and events involved in a reflex arc.</a:t>
            </a:r>
          </a:p>
        </p:txBody>
      </p:sp>
      <p:pic>
        <p:nvPicPr>
          <p:cNvPr id="3" name="Picture 2" descr="Image result for reflex">
            <a:extLst>
              <a:ext uri="{FF2B5EF4-FFF2-40B4-BE49-F238E27FC236}">
                <a16:creationId xmlns:a16="http://schemas.microsoft.com/office/drawing/2014/main" id="{7CC73662-B441-D74B-3487-47B4671FB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57" y="1183536"/>
            <a:ext cx="3092996" cy="211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BED9AE-8619-5CEE-855D-BD954227D333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8AEBFC-8912-D82E-9A51-225B34FCF2A4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323B7529-258A-457C-9C10-268AE8B1C38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8A1206B-2F10-6272-DF42-84EC41635B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0464" y="7483368"/>
            <a:ext cx="1316927" cy="13082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1976</TotalTime>
  <Words>26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93</cp:revision>
  <dcterms:created xsi:type="dcterms:W3CDTF">2024-01-19T05:37:07Z</dcterms:created>
  <dcterms:modified xsi:type="dcterms:W3CDTF">2024-11-19T05:29:07Z</dcterms:modified>
</cp:coreProperties>
</file>