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9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21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4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2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0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932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186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310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435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210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734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398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99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6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523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011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4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3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2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4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1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9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94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hyperlink" Target="https://www.youtube.com/shorts/XehZ86LqHPU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hyperlink" Target="https://www.teacherspayteachers.com/store/mr-chalks-science-resources?search=meiosis" TargetMode="External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resources/search/?authorId=429930&amp;q=meiosis&amp;shop=chalky123456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@MrChalksRevisionTips/search?query=meiosis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36721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Difference Between Mitosis &amp; Meiosis </a:t>
            </a: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Question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084D59-1CC2-47B3-040A-D3EA5A4DB419}"/>
              </a:ext>
            </a:extLst>
          </p:cNvPr>
          <p:cNvSpPr txBox="1"/>
          <p:nvPr/>
        </p:nvSpPr>
        <p:spPr>
          <a:xfrm>
            <a:off x="331156" y="789836"/>
            <a:ext cx="61845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>
                <a:highlight>
                  <a:srgbClr val="FFFFFF"/>
                </a:highlight>
              </a:rPr>
              <a:t>The diagram shows some of the main stages involved in meiosis. Explain four differences between mitosis and meiosis</a:t>
            </a:r>
            <a:endParaRPr lang="en-GB" altLang="en-US" sz="2400" kern="0" dirty="0">
              <a:solidFill>
                <a:prstClr val="black"/>
              </a:solidFill>
              <a:highlight>
                <a:srgbClr val="FFFFFF"/>
              </a:highlight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C2246F1-40C5-73FE-AA89-897ABE824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2" b="96819" l="1125" r="99875">
                        <a14:foregroundMark x1="5750" y1="56660" x2="20375" y2="55070"/>
                        <a14:foregroundMark x1="65250" y1="42346" x2="74125" y2="40358"/>
                        <a14:foregroundMark x1="74125" y1="40358" x2="74125" y2="40358"/>
                        <a14:foregroundMark x1="90250" y1="20676" x2="99750" y2="22863"/>
                        <a14:foregroundMark x1="91625" y1="44334" x2="97625" y2="46720"/>
                        <a14:foregroundMark x1="90875" y1="69583" x2="99875" y2="65209"/>
                        <a14:foregroundMark x1="99875" y1="65209" x2="99875" y2="65209"/>
                        <a14:foregroundMark x1="89750" y1="93439" x2="96875" y2="91849"/>
                        <a14:foregroundMark x1="63250" y1="65408" x2="74250" y2="65209"/>
                        <a14:foregroundMark x1="74250" y1="65209" x2="74375" y2="65209"/>
                        <a14:foregroundMark x1="1125" y1="52883" x2="1125" y2="52883"/>
                        <a14:foregroundMark x1="37625" y1="95825" x2="37625" y2="95825"/>
                        <a14:foregroundMark x1="46875" y1="66998" x2="46875" y2="66998"/>
                        <a14:foregroundMark x1="45500" y1="80716" x2="45500" y2="80716"/>
                        <a14:foregroundMark x1="44500" y1="86680" x2="44500" y2="86680"/>
                        <a14:foregroundMark x1="44500" y1="90656" x2="44500" y2="90656"/>
                        <a14:foregroundMark x1="44000" y1="96819" x2="44000" y2="968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2597" y="1736249"/>
            <a:ext cx="4257923" cy="267716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200EF63-A140-8997-91A0-A8134A703D9D}"/>
              </a:ext>
            </a:extLst>
          </p:cNvPr>
          <p:cNvSpPr txBox="1"/>
          <p:nvPr/>
        </p:nvSpPr>
        <p:spPr>
          <a:xfrm>
            <a:off x="1557480" y="2192170"/>
            <a:ext cx="1124150" cy="307777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Interphase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A845F7C-21AE-8E29-14C4-10A0D5DD1C0D}"/>
              </a:ext>
            </a:extLst>
          </p:cNvPr>
          <p:cNvSpPr txBox="1"/>
          <p:nvPr/>
        </p:nvSpPr>
        <p:spPr>
          <a:xfrm>
            <a:off x="3455045" y="2038281"/>
            <a:ext cx="925717" cy="307777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Meiosis 1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5DD229-B6E3-D3A2-8281-E5957EA3A8EB}"/>
              </a:ext>
            </a:extLst>
          </p:cNvPr>
          <p:cNvSpPr txBox="1"/>
          <p:nvPr/>
        </p:nvSpPr>
        <p:spPr>
          <a:xfrm>
            <a:off x="4501470" y="1644467"/>
            <a:ext cx="925717" cy="307777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Meiosis 2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CA57383-A712-9BEB-89BC-6045CB1EDF9F}"/>
              </a:ext>
            </a:extLst>
          </p:cNvPr>
          <p:cNvCxnSpPr/>
          <p:nvPr/>
        </p:nvCxnSpPr>
        <p:spPr>
          <a:xfrm>
            <a:off x="2043485" y="3225220"/>
            <a:ext cx="40551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E671E2A-8932-3527-927D-7BC81643AD72}"/>
              </a:ext>
            </a:extLst>
          </p:cNvPr>
          <p:cNvCxnSpPr>
            <a:cxnSpLocks/>
          </p:cNvCxnSpPr>
          <p:nvPr/>
        </p:nvCxnSpPr>
        <p:spPr>
          <a:xfrm flipV="1">
            <a:off x="3307743" y="2876688"/>
            <a:ext cx="357991" cy="1130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D2B69D2-795C-ECA8-0352-2E15C1C94821}"/>
              </a:ext>
            </a:extLst>
          </p:cNvPr>
          <p:cNvCxnSpPr>
            <a:cxnSpLocks/>
          </p:cNvCxnSpPr>
          <p:nvPr/>
        </p:nvCxnSpPr>
        <p:spPr>
          <a:xfrm>
            <a:off x="3307743" y="3458817"/>
            <a:ext cx="381753" cy="14939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BBC0020-44F4-211C-4C5D-7975B4B2A96D}"/>
              </a:ext>
            </a:extLst>
          </p:cNvPr>
          <p:cNvCxnSpPr>
            <a:cxnSpLocks/>
          </p:cNvCxnSpPr>
          <p:nvPr/>
        </p:nvCxnSpPr>
        <p:spPr>
          <a:xfrm flipV="1">
            <a:off x="4230094" y="2360276"/>
            <a:ext cx="556185" cy="26365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E004D60-37F0-6E71-1930-BA8C6049701A}"/>
              </a:ext>
            </a:extLst>
          </p:cNvPr>
          <p:cNvCxnSpPr>
            <a:cxnSpLocks/>
          </p:cNvCxnSpPr>
          <p:nvPr/>
        </p:nvCxnSpPr>
        <p:spPr>
          <a:xfrm flipV="1">
            <a:off x="4249511" y="3555617"/>
            <a:ext cx="536768" cy="479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A88CE4E-7B6C-D80D-6E3F-313654575182}"/>
              </a:ext>
            </a:extLst>
          </p:cNvPr>
          <p:cNvCxnSpPr>
            <a:cxnSpLocks/>
          </p:cNvCxnSpPr>
          <p:nvPr/>
        </p:nvCxnSpPr>
        <p:spPr>
          <a:xfrm>
            <a:off x="4310526" y="2864008"/>
            <a:ext cx="475753" cy="12568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FBB0162-AD8A-7FA5-E423-BA31E0FFE806}"/>
              </a:ext>
            </a:extLst>
          </p:cNvPr>
          <p:cNvCxnSpPr>
            <a:cxnSpLocks/>
          </p:cNvCxnSpPr>
          <p:nvPr/>
        </p:nvCxnSpPr>
        <p:spPr>
          <a:xfrm>
            <a:off x="4174417" y="3870828"/>
            <a:ext cx="492999" cy="22904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24EAFB2-0050-BBEB-2649-62737005A317}"/>
              </a:ext>
            </a:extLst>
          </p:cNvPr>
          <p:cNvCxnSpPr>
            <a:cxnSpLocks/>
          </p:cNvCxnSpPr>
          <p:nvPr/>
        </p:nvCxnSpPr>
        <p:spPr>
          <a:xfrm flipV="1">
            <a:off x="2908800" y="3328648"/>
            <a:ext cx="125514" cy="69590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F108897-3661-3EAD-6AE8-23E7F1BB13C4}"/>
              </a:ext>
            </a:extLst>
          </p:cNvPr>
          <p:cNvCxnSpPr>
            <a:cxnSpLocks/>
          </p:cNvCxnSpPr>
          <p:nvPr/>
        </p:nvCxnSpPr>
        <p:spPr>
          <a:xfrm flipV="1">
            <a:off x="2674639" y="3579571"/>
            <a:ext cx="52553" cy="44498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3FB6FBA-328D-D8EC-BF27-E76F758CD888}"/>
              </a:ext>
            </a:extLst>
          </p:cNvPr>
          <p:cNvSpPr txBox="1"/>
          <p:nvPr/>
        </p:nvSpPr>
        <p:spPr>
          <a:xfrm>
            <a:off x="2119555" y="3933669"/>
            <a:ext cx="1343421" cy="523220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Homologous Chromosomes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B759CC-38C8-5251-CF44-6B8663ABC3A5}"/>
              </a:ext>
            </a:extLst>
          </p:cNvPr>
          <p:cNvSpPr txBox="1"/>
          <p:nvPr/>
        </p:nvSpPr>
        <p:spPr>
          <a:xfrm rot="16200000">
            <a:off x="-1372551" y="5902895"/>
            <a:ext cx="4088395" cy="58477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7FAADF-72E1-F2B8-E6BF-1E14FD49886E}"/>
              </a:ext>
            </a:extLst>
          </p:cNvPr>
          <p:cNvSpPr txBox="1"/>
          <p:nvPr/>
        </p:nvSpPr>
        <p:spPr>
          <a:xfrm>
            <a:off x="977241" y="4689672"/>
            <a:ext cx="56477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5769934C-5969-394E-5FDB-240516C6F57A}"/>
              </a:ext>
            </a:extLst>
          </p:cNvPr>
          <p:cNvSpPr txBox="1"/>
          <p:nvPr/>
        </p:nvSpPr>
        <p:spPr>
          <a:xfrm>
            <a:off x="356406" y="8324463"/>
            <a:ext cx="4897982" cy="4671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Link to video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F04818-F6C5-7C96-E007-3B5D9BD712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0520" y="7522115"/>
            <a:ext cx="1309152" cy="13222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36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89"/>
    </mc:Choice>
    <mc:Fallback xmlns="">
      <p:transition spd="slow" advTm="54989"/>
    </mc:Fallback>
  </mc:AlternateContent>
  <p:extLst>
    <p:ext uri="{E180D4A7-C9FB-4DFB-919C-405C955672EB}">
      <p14:showEvtLst xmlns:p14="http://schemas.microsoft.com/office/powerpoint/2010/main">
        <p14:playEvt time="337" objId="3"/>
        <p14:stopEvt time="10810" objId="3"/>
        <p14:playEvt time="10864" objId="4"/>
        <p14:stopEvt time="23597" objId="4"/>
        <p14:playEvt time="24007" objId="8"/>
        <p14:stopEvt time="32449" objId="8"/>
        <p14:playEvt time="32860" objId="11"/>
        <p14:stopEvt time="41811" objId="11"/>
        <p14:playEvt time="42099" objId="13"/>
        <p14:stopEvt time="53901" objId="1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here to access my </a:t>
            </a:r>
            <a:r>
              <a:rPr lang="en-GB" sz="1400" b="1" dirty="0">
                <a:solidFill>
                  <a:prstClr val="black"/>
                </a:solidFill>
                <a:latin typeface="Aptos" panose="02110004020202020204"/>
              </a:rPr>
              <a:t>meiosis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TES</a:t>
            </a:r>
          </a:p>
        </p:txBody>
      </p:sp>
      <p:sp>
        <p:nvSpPr>
          <p:cNvPr id="19" name="TextBox 18">
            <a:hlinkClick r:id="rId13"/>
            <a:extLst>
              <a:ext uri="{FF2B5EF4-FFF2-40B4-BE49-F238E27FC236}">
                <a16:creationId xmlns:a16="http://schemas.microsoft.com/office/drawing/2014/main" id="{A6B715A4-B4C1-D925-DB55-C751830CEEFE}"/>
              </a:ext>
            </a:extLst>
          </p:cNvPr>
          <p:cNvSpPr txBox="1"/>
          <p:nvPr/>
        </p:nvSpPr>
        <p:spPr>
          <a:xfrm>
            <a:off x="3459107" y="5361934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TPT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0B93D4-570C-0013-61F3-E2078D687FD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4739" y="4831252"/>
            <a:ext cx="2469628" cy="138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13.1|8.8|9.2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5543</TotalTime>
  <Words>78</Words>
  <Application>Microsoft Office PowerPoint</Application>
  <PresentationFormat>On-screen Show (4:3)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Calibri Light</vt:lpstr>
      <vt:lpstr>Comic Sans MS</vt:lpstr>
      <vt:lpstr>1_Office Theme</vt:lpstr>
      <vt:lpstr>2_Office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Chalky Chalk</cp:lastModifiedBy>
  <cp:revision>62</cp:revision>
  <dcterms:created xsi:type="dcterms:W3CDTF">2024-01-19T05:37:07Z</dcterms:created>
  <dcterms:modified xsi:type="dcterms:W3CDTF">2025-01-19T19:49:32Z</dcterms:modified>
</cp:coreProperties>
</file>