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5" r:id="rId5"/>
    <p:sldId id="264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81" d="100"/>
          <a:sy n="81" d="100"/>
        </p:scale>
        <p:origin x="276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2024331" y="222616"/>
            <a:ext cx="83791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4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Light Independent Photosynthesis</a:t>
            </a: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876EA1-4711-F0CC-082F-89C5B0623E0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669" r="18061"/>
          <a:stretch/>
        </p:blipFill>
        <p:spPr>
          <a:xfrm>
            <a:off x="6035343" y="2077471"/>
            <a:ext cx="5774893" cy="455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75137"/>
            <a:ext cx="51726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Light Independent Photosynthesis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Thylakoid membrane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Stroma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Cytoplasm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Grana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Where do the light-independent reactions take place?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381660" y="1901237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ATP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RuBP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NADPH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GP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first molecule that carbon dioxide binds to in the Calvin cycle?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452941" y="1630832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BA6C3-FA1B-EFC7-5029-FFECB1D42851}"/>
              </a:ext>
            </a:extLst>
          </p:cNvPr>
          <p:cNvSpPr txBox="1"/>
          <p:nvPr/>
        </p:nvSpPr>
        <p:spPr>
          <a:xfrm>
            <a:off x="181272" y="75137"/>
            <a:ext cx="51726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Light Independent Photosynthesis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ATP synthase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NADP reductase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 err="1"/>
                <a:t>RuBisCO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Phosphofructokinase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enzyme catalyses the fixation of carbon dioxide in the Calvin cycle?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366327" y="2819685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6EE0F-5E33-352B-BAC1-1E5000DEAB42}"/>
              </a:ext>
            </a:extLst>
          </p:cNvPr>
          <p:cNvSpPr txBox="1"/>
          <p:nvPr/>
        </p:nvSpPr>
        <p:spPr>
          <a:xfrm>
            <a:off x="181272" y="75137"/>
            <a:ext cx="51726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Light Independent Photosynthesis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Glucose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2108747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GP (glycerate-3-phosphate)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1169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TP (triose phosphate)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3079" y="4093932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NADPH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first stable intermediate formed after carbon fixation?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289168" y="1769142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89190-B024-DA37-EB96-0060BAB03F73}"/>
              </a:ext>
            </a:extLst>
          </p:cNvPr>
          <p:cNvSpPr txBox="1"/>
          <p:nvPr/>
        </p:nvSpPr>
        <p:spPr>
          <a:xfrm>
            <a:off x="181272" y="75137"/>
            <a:ext cx="51726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Light Independent Photosynthesis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1052" y="1485290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It is converted into glucose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51487" y="2207429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It is used to regenerate GP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26717" y="3061857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It is broken down by the mitochondria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/>
                <a:t>It is released as oxygen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happens to most of the TP produced in the Calvin cycle?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552988" y="119335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B4412-FFF2-E124-8EF1-5B4646F5B819}"/>
              </a:ext>
            </a:extLst>
          </p:cNvPr>
          <p:cNvSpPr txBox="1"/>
          <p:nvPr/>
        </p:nvSpPr>
        <p:spPr>
          <a:xfrm>
            <a:off x="181272" y="75137"/>
            <a:ext cx="51726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Light Independent Photosynthesis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generate oxygen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80257" y="2265305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produce ATP and NADPH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fix carbon dioxide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break down glucose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function of the electron transport chain in the light-dependent reactions?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539963" y="1961158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0981A-6180-A825-3819-E8BD20DB9D67}"/>
              </a:ext>
            </a:extLst>
          </p:cNvPr>
          <p:cNvSpPr txBox="1"/>
          <p:nvPr/>
        </p:nvSpPr>
        <p:spPr>
          <a:xfrm>
            <a:off x="181272" y="75137"/>
            <a:ext cx="51726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Light Independent Photosynthesis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15A4D2-E2AE-A1E4-7FF1-39D05D223BCF}"/>
              </a:ext>
            </a:extLst>
          </p:cNvPr>
          <p:cNvSpPr txBox="1"/>
          <p:nvPr/>
        </p:nvSpPr>
        <p:spPr>
          <a:xfrm>
            <a:off x="6844747" y="553166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646331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73CE5-84FD-1B0F-AE34-435916D0E142}"/>
              </a:ext>
            </a:extLst>
          </p:cNvPr>
          <p:cNvSpPr txBox="1"/>
          <p:nvPr/>
        </p:nvSpPr>
        <p:spPr>
          <a:xfrm>
            <a:off x="181272" y="75137"/>
            <a:ext cx="51726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Light Independent Photosynthesis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7045</TotalTime>
  <Words>253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58</cp:revision>
  <dcterms:created xsi:type="dcterms:W3CDTF">2024-11-06T06:26:10Z</dcterms:created>
  <dcterms:modified xsi:type="dcterms:W3CDTF">2025-03-07T06:24:38Z</dcterms:modified>
</cp:coreProperties>
</file>