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XehZ86LqH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Starch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the structure of starch. Describe the structure of starch and explain how it is suited to its function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54B4DF-1D00-BE6C-D18F-0552961C2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24" y="1561649"/>
            <a:ext cx="5271952" cy="25469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72D917-B47E-7784-8EF8-179D871420F1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D32CF-5683-A0EF-C5C6-E706515A061F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E7386261-677F-2029-E2B9-D40F9169A81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D55EB4-4687-1DD4-FA23-238B191B8C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6959" y="7666755"/>
            <a:ext cx="1229179" cy="12663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55</cp:revision>
  <dcterms:created xsi:type="dcterms:W3CDTF">2024-01-19T05:37:07Z</dcterms:created>
  <dcterms:modified xsi:type="dcterms:W3CDTF">2025-01-27T18:41:15Z</dcterms:modified>
</cp:coreProperties>
</file>