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Z_SB-nvHNt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Steroid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Action on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how steroid hormones act on cells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the action of steroid hormones on target cells.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DFC3D-A963-C39D-D091-AED8491162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4" t="31451"/>
          <a:stretch/>
        </p:blipFill>
        <p:spPr>
          <a:xfrm>
            <a:off x="409035" y="1209298"/>
            <a:ext cx="6092019" cy="24727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810164-B2FB-C5DC-EF11-454F23C9C3C7}"/>
              </a:ext>
            </a:extLst>
          </p:cNvPr>
          <p:cNvSpPr txBox="1"/>
          <p:nvPr/>
        </p:nvSpPr>
        <p:spPr>
          <a:xfrm rot="16200000">
            <a:off x="-1162093" y="6113351"/>
            <a:ext cx="366748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291D6A-2D34-78D9-AC44-8A214BE7C0BD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4535088B-A3A9-A8A8-B5A4-AC5B97735F9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50D57CC-7B9F-13A3-81D1-CAD094B01A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6" y="7575645"/>
            <a:ext cx="1357412" cy="13574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1703</TotalTime>
  <Words>30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43</cp:revision>
  <dcterms:created xsi:type="dcterms:W3CDTF">2024-01-19T05:37:07Z</dcterms:created>
  <dcterms:modified xsi:type="dcterms:W3CDTF">2024-12-09T05:23:00Z</dcterms:modified>
</cp:coreProperties>
</file>