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5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417B9-942C-4CBA-A532-9A12549E28A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56DCD-0DF6-4F21-A69C-A8B406068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74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4BD4B-E27D-B748-08CB-2A2FCC3F4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4C9562-C567-FA7C-A559-BA234E1B3C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AF4A1D-B94E-9E58-EBF3-0D9E6C91D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36509-8D5D-C573-0EF9-D02AD556D3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C56DCD-0DF6-4F21-A69C-A8B40606822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958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2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72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73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57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86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8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92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04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20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45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98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6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5C0D2-E407-05E4-5D7F-7C5506A9F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695625C-FF1C-7F43-F603-4BCCEFA45D4B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690672-C53F-74B9-9543-75D694075281}"/>
              </a:ext>
            </a:extLst>
          </p:cNvPr>
          <p:cNvSpPr txBox="1"/>
          <p:nvPr/>
        </p:nvSpPr>
        <p:spPr>
          <a:xfrm>
            <a:off x="177928" y="673445"/>
            <a:ext cx="6502144" cy="280076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Photosynthetic pigments are molecules found in the thylakoid membranes of chloroplasts that absorb light energy needed for photosynthesis. The primary pigment is chlorophyll a, which absorbs mainly red and blue-violet light, while accessory pigments like chlorophyll b and carotenoids (e.g., xanthophylls and carotenes) absorb additional wavelengths to broaden the spectrum of light a plant can use. These pigments are organised into photosystems, which funnel absorbed light energy to a reaction centre where electrons are excited and transferred to the electron transport chain. By using a range of pigments, plants maximise the amount of light energy captured for the light-dependent reactions.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E5AFB8-9497-1F09-745A-ACEDA4B9B116}"/>
              </a:ext>
            </a:extLst>
          </p:cNvPr>
          <p:cNvSpPr txBox="1"/>
          <p:nvPr/>
        </p:nvSpPr>
        <p:spPr>
          <a:xfrm>
            <a:off x="177928" y="167640"/>
            <a:ext cx="6502144" cy="369332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Photosynthetic Pigments Key Information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7D39D4-D502-3B89-FDAC-779ADBDE3DEA}"/>
              </a:ext>
            </a:extLst>
          </p:cNvPr>
          <p:cNvSpPr txBox="1"/>
          <p:nvPr/>
        </p:nvSpPr>
        <p:spPr>
          <a:xfrm>
            <a:off x="177928" y="3564737"/>
            <a:ext cx="6502144" cy="369332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words &amp; definitions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2730DC3-DAA2-C0DC-D856-E5E28E746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157024"/>
              </p:ext>
            </p:extLst>
          </p:nvPr>
        </p:nvGraphicFramePr>
        <p:xfrm>
          <a:off x="194471" y="4078170"/>
          <a:ext cx="6469057" cy="4921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8954">
                  <a:extLst>
                    <a:ext uri="{9D8B030D-6E8A-4147-A177-3AD203B41FA5}">
                      <a16:colId xmlns:a16="http://schemas.microsoft.com/office/drawing/2014/main" val="2479439374"/>
                    </a:ext>
                  </a:extLst>
                </a:gridCol>
                <a:gridCol w="5070103">
                  <a:extLst>
                    <a:ext uri="{9D8B030D-6E8A-4147-A177-3AD203B41FA5}">
                      <a16:colId xmlns:a16="http://schemas.microsoft.com/office/drawing/2014/main" val="1000844138"/>
                    </a:ext>
                  </a:extLst>
                </a:gridCol>
              </a:tblGrid>
              <a:tr h="35101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Key word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Key information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97276"/>
                  </a:ext>
                </a:extLst>
              </a:tr>
              <a:tr h="507148">
                <a:tc>
                  <a:txBody>
                    <a:bodyPr/>
                    <a:lstStyle/>
                    <a:p>
                      <a:r>
                        <a:rPr lang="en-GB" b="1" dirty="0"/>
                        <a:t>Thylakoid Membrane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The membrane inside chloroplasts where photosynthetic pigments and light-dependent reactions are found.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44313"/>
                  </a:ext>
                </a:extLst>
              </a:tr>
              <a:tr h="657875">
                <a:tc>
                  <a:txBody>
                    <a:bodyPr/>
                    <a:lstStyle/>
                    <a:p>
                      <a:r>
                        <a:rPr lang="en-GB" b="1" dirty="0"/>
                        <a:t>Chlorophyll 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The main photosynthetic pigment that absorbs mainly red and blue-violet light.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516069"/>
                  </a:ext>
                </a:extLst>
              </a:tr>
              <a:tr h="680087">
                <a:tc>
                  <a:txBody>
                    <a:bodyPr/>
                    <a:lstStyle/>
                    <a:p>
                      <a:r>
                        <a:rPr lang="en-GB" b="1" dirty="0"/>
                        <a:t>Accessory Pigments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Pigments like chlorophyll b and carotenoids that absorb additional wavelengths of light.</a:t>
                      </a:r>
                      <a:br>
                        <a:rPr lang="en-GB" b="1" dirty="0"/>
                      </a:br>
                      <a:endParaRPr lang="en-GB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053350"/>
                  </a:ext>
                </a:extLst>
              </a:tr>
              <a:tr h="657875">
                <a:tc>
                  <a:txBody>
                    <a:bodyPr/>
                    <a:lstStyle/>
                    <a:p>
                      <a:r>
                        <a:rPr lang="en-GB" b="1" dirty="0"/>
                        <a:t>Carotenoids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 group of accessory pigments, including xanthophylls and carotenes, that help capture more light energy.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63417"/>
                  </a:ext>
                </a:extLst>
              </a:tr>
              <a:tr h="657875">
                <a:tc>
                  <a:txBody>
                    <a:bodyPr/>
                    <a:lstStyle/>
                    <a:p>
                      <a:r>
                        <a:rPr lang="en-GB" b="1" dirty="0"/>
                        <a:t>Photosystem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 cluster of photosynthetic pigments that collect light energy and direct it to a reaction centre.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66385"/>
                  </a:ext>
                </a:extLst>
              </a:tr>
              <a:tr h="657875">
                <a:tc>
                  <a:txBody>
                    <a:bodyPr/>
                    <a:lstStyle/>
                    <a:p>
                      <a:r>
                        <a:rPr lang="en-GB" b="1" dirty="0"/>
                        <a:t>Reaction Centre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Part of the photosystem where light energy excites electrons.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656944"/>
                  </a:ext>
                </a:extLst>
              </a:tr>
              <a:tr h="680087">
                <a:tc>
                  <a:txBody>
                    <a:bodyPr/>
                    <a:lstStyle/>
                    <a:p>
                      <a:r>
                        <a:rPr lang="en-GB" b="1" dirty="0"/>
                        <a:t>Electron Transport Chain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 series of proteins that transfer excited electrons to help make ATP.</a:t>
                      </a:r>
                      <a:br>
                        <a:rPr lang="en-GB" b="1" dirty="0"/>
                      </a:br>
                      <a:endParaRPr lang="en-GB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977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194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3363</TotalTime>
  <Words>237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D Chalk</dc:creator>
  <cp:lastModifiedBy>Chalky Chalk</cp:lastModifiedBy>
  <cp:revision>15</cp:revision>
  <dcterms:created xsi:type="dcterms:W3CDTF">2024-11-24T15:09:29Z</dcterms:created>
  <dcterms:modified xsi:type="dcterms:W3CDTF">2025-07-07T05:04:03Z</dcterms:modified>
</cp:coreProperties>
</file>