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6A694C0-A625-20B5-EB6F-50FDFF60214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064" t="4758" r="23015" b="4758"/>
          <a:stretch/>
        </p:blipFill>
        <p:spPr>
          <a:xfrm>
            <a:off x="1719934" y="1419138"/>
            <a:ext cx="3470222" cy="31029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Demonstrating Magnetic Fields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properties of magnetic fields and how they can be demonstrated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463D93-6122-A5CF-1331-247B9CEA7A66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8270A4-0C5F-3A53-002E-8DAFF4174AAA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lines of magnetism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direction do lines of magnetism take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plotting compasses used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8C288D-3C15-98DF-79DA-ECC575B1478F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BD4A9260-210D-FC2A-F20D-B2C1FA881ED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1A17658-E5F6-932A-5216-B91B724D4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7" y="7552294"/>
            <a:ext cx="1338190" cy="13514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8079</TotalTime>
  <Words>44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103</cp:revision>
  <dcterms:created xsi:type="dcterms:W3CDTF">2024-01-19T05:37:07Z</dcterms:created>
  <dcterms:modified xsi:type="dcterms:W3CDTF">2025-03-30T15:27:34Z</dcterms:modified>
</cp:coreProperties>
</file>