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_7S07Nv5iu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_7S07Nv5ius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Uses of Radiation Practice </a:t>
            </a: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281127" y="855153"/>
            <a:ext cx="6285008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Using the diagram below describe in detail how radiation can be used to measure and control the thickness of paper</a:t>
            </a: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29605F-A468-8487-CEC8-E02EE536361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14338" y="1418495"/>
            <a:ext cx="4029324" cy="2462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3BC61F2-EBE1-073F-0F0C-B1FFDA1B5DB2}"/>
              </a:ext>
            </a:extLst>
          </p:cNvPr>
          <p:cNvSpPr txBox="1"/>
          <p:nvPr/>
        </p:nvSpPr>
        <p:spPr>
          <a:xfrm rot="16200000">
            <a:off x="-1523280" y="5735292"/>
            <a:ext cx="4293642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DB7135-522B-61A3-A3A1-C7BAB04E4009}"/>
              </a:ext>
            </a:extLst>
          </p:cNvPr>
          <p:cNvSpPr txBox="1"/>
          <p:nvPr/>
        </p:nvSpPr>
        <p:spPr>
          <a:xfrm>
            <a:off x="1011528" y="3907499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sort of radiation is used and why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will the paper thickness affect the amount of radiation getting through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2EDED14-0789-45FE-9F25-1EB488DF2B16}"/>
              </a:ext>
            </a:extLst>
          </p:cNvPr>
          <p:cNvSpPr txBox="1"/>
          <p:nvPr/>
        </p:nvSpPr>
        <p:spPr>
          <a:xfrm>
            <a:off x="915928" y="5173201"/>
            <a:ext cx="558566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4" name="TextBox 13">
            <a:hlinkClick r:id="rId4"/>
            <a:extLst>
              <a:ext uri="{FF2B5EF4-FFF2-40B4-BE49-F238E27FC236}">
                <a16:creationId xmlns:a16="http://schemas.microsoft.com/office/drawing/2014/main" id="{A73EFAC3-F89C-F8E8-BA12-20B12D68D3FC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71F1755A-DB3E-FB9C-4A98-EA44BD986D1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2627" t="36415" r="15521" b="40937"/>
          <a:stretch/>
        </p:blipFill>
        <p:spPr>
          <a:xfrm>
            <a:off x="5406305" y="7597495"/>
            <a:ext cx="1247206" cy="134061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Uses of Radiation Practice 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Uses of Radiation Practice GCSE Physics Question">
            <a:hlinkClick r:id="" action="ppaction://media"/>
            <a:extLst>
              <a:ext uri="{FF2B5EF4-FFF2-40B4-BE49-F238E27FC236}">
                <a16:creationId xmlns:a16="http://schemas.microsoft.com/office/drawing/2014/main" id="{7175DA54-2567-C62A-ABAE-4723C50DD7FA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488" r="21791"/>
          <a:stretch/>
        </p:blipFill>
        <p:spPr>
          <a:xfrm>
            <a:off x="631208" y="1099498"/>
            <a:ext cx="5595583" cy="753155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5740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6|9.9|9.7|13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6|9.9|9.7|13.9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1796</TotalTime>
  <Words>61</Words>
  <Application>Microsoft Office PowerPoint</Application>
  <PresentationFormat>On-screen Show (4:3)</PresentationFormat>
  <Paragraphs>13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73</cp:revision>
  <dcterms:created xsi:type="dcterms:W3CDTF">2024-01-19T05:37:07Z</dcterms:created>
  <dcterms:modified xsi:type="dcterms:W3CDTF">2024-05-22T10:08:12Z</dcterms:modified>
</cp:coreProperties>
</file>