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Bacterial growth on culture media - Stock Image - C029/1373 - Science Photo  Library">
            <a:extLst>
              <a:ext uri="{FF2B5EF4-FFF2-40B4-BE49-F238E27FC236}">
                <a16:creationId xmlns:a16="http://schemas.microsoft.com/office/drawing/2014/main" id="{C4121A47-CB1B-0146-A344-933DB2FCC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155" y="1813246"/>
            <a:ext cx="4017219" cy="267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Factors Affecting Bacterial Growth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Explain the factors that influence bacterial growth in a culture and how these factors affect the rate of reproduction.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BD75F6-0EC4-D4CC-B069-210A766B7D2E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A1F0E-12D2-033D-EFD8-475A1E058C0E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76A199F3-1B77-D88A-44CE-806843D7DB63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72C3C52-59A9-26DC-6439-66341B2052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1" y="7663801"/>
            <a:ext cx="1297120" cy="12392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13196</TotalTime>
  <Words>31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122</cp:revision>
  <dcterms:created xsi:type="dcterms:W3CDTF">2024-01-19T05:37:07Z</dcterms:created>
  <dcterms:modified xsi:type="dcterms:W3CDTF">2025-07-03T15:45:35Z</dcterms:modified>
</cp:coreProperties>
</file>