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MuGXGLY3r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Alpha Radiation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the properties of alpha radiation and explain one way it can be harmful to living organisms. (4 marks)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C794E9-1328-8FFD-60EF-3F27114AD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635" y="1437536"/>
            <a:ext cx="2558820" cy="17980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ACE9DB-DF75-2E36-E17E-47DAFEA45B03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E5A67C-CDEF-847C-CA99-F64B0065CD35}"/>
              </a:ext>
            </a:extLst>
          </p:cNvPr>
          <p:cNvSpPr txBox="1"/>
          <p:nvPr/>
        </p:nvSpPr>
        <p:spPr>
          <a:xfrm>
            <a:off x="1054388" y="3368483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makes up Alpha radiation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it’s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it have on cells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3D1E29-1708-0896-1AB6-451AC42A1DC5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D4438F72-4267-80C6-C4E6-E58A4107348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0897F09-2677-FCF4-8E3A-62EC7036B3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2" y="7640271"/>
            <a:ext cx="1247205" cy="12472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42</cp:revision>
  <dcterms:created xsi:type="dcterms:W3CDTF">2024-01-19T05:37:07Z</dcterms:created>
  <dcterms:modified xsi:type="dcterms:W3CDTF">2024-11-05T19:56:39Z</dcterms:modified>
</cp:coreProperties>
</file>