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VVlz-ausT2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VVlz-ausT28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Stretching a Spring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81127" y="786913"/>
            <a:ext cx="628500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800" b="1" dirty="0"/>
              <a:t>A student investigated the relationship between the force applied to a spring and the extension of the spring.</a:t>
            </a:r>
          </a:p>
          <a:p>
            <a:pPr algn="just"/>
            <a:endParaRPr lang="en-GB" sz="1800" b="1" dirty="0"/>
          </a:p>
          <a:p>
            <a:pPr algn="just"/>
            <a:endParaRPr lang="en-GB" sz="1800" b="1" dirty="0"/>
          </a:p>
          <a:p>
            <a:pPr algn="just"/>
            <a:endParaRPr lang="en-GB" sz="1800" b="1" dirty="0"/>
          </a:p>
          <a:p>
            <a:pPr algn="just"/>
            <a:endParaRPr lang="en-GB" sz="1800" b="1" dirty="0"/>
          </a:p>
          <a:p>
            <a:pPr algn="just"/>
            <a:endParaRPr lang="en-GB" sz="1800" b="1" dirty="0"/>
          </a:p>
          <a:p>
            <a:pPr algn="just"/>
            <a:endParaRPr lang="en-GB" sz="1800" b="1" dirty="0"/>
          </a:p>
          <a:p>
            <a:pPr algn="just"/>
            <a:endParaRPr lang="en-GB" sz="1800" b="1" dirty="0"/>
          </a:p>
          <a:p>
            <a:pPr algn="just"/>
            <a:endParaRPr lang="en-GB" sz="1800" b="1" dirty="0"/>
          </a:p>
          <a:p>
            <a:pPr algn="just"/>
            <a:endParaRPr lang="en-GB" b="1" dirty="0"/>
          </a:p>
          <a:p>
            <a:pPr algn="just"/>
            <a:r>
              <a:rPr lang="en-GB" sz="1800" b="1" dirty="0"/>
              <a:t>Describe a method the student could use to obtain the results given in Figure 2.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CD7005-59B4-7A36-B363-E9F24FF06C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223" y="1502049"/>
            <a:ext cx="3360741" cy="224284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F849660-4897-8519-289D-5F432A7EED72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D398F6-91BB-026B-ABB0-AB9C865650B5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Dependent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Independent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Control variables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CBB85E-ADDE-4B55-9C5E-A2F4B7D3EFBC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Box 7">
            <a:hlinkClick r:id="rId4"/>
            <a:extLst>
              <a:ext uri="{FF2B5EF4-FFF2-40B4-BE49-F238E27FC236}">
                <a16:creationId xmlns:a16="http://schemas.microsoft.com/office/drawing/2014/main" id="{3B625593-9E07-2258-A339-70FCDDF4808D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E4D2691-1A29-25BA-AC86-A73D3E1B798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2412" t="37153" r="15461" b="42042"/>
          <a:stretch/>
        </p:blipFill>
        <p:spPr>
          <a:xfrm>
            <a:off x="5364260" y="7694054"/>
            <a:ext cx="1247206" cy="120359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Stretching a Spring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nline Media 8" title="Stretching a Spring Required Practical Practice GCSE Physics Question">
            <a:hlinkClick r:id="" action="ppaction://media"/>
            <a:extLst>
              <a:ext uri="{FF2B5EF4-FFF2-40B4-BE49-F238E27FC236}">
                <a16:creationId xmlns:a16="http://schemas.microsoft.com/office/drawing/2014/main" id="{79D86370-5009-50D0-37C7-A87B1CE31D8C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3084" r="22189"/>
          <a:stretch/>
        </p:blipFill>
        <p:spPr>
          <a:xfrm>
            <a:off x="611533" y="930262"/>
            <a:ext cx="5634934" cy="772241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5032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1884</TotalTime>
  <Words>62</Words>
  <Application>Microsoft Office PowerPoint</Application>
  <PresentationFormat>On-screen Show (4:3)</PresentationFormat>
  <Paragraphs>20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81</cp:revision>
  <dcterms:created xsi:type="dcterms:W3CDTF">2024-01-19T05:37:07Z</dcterms:created>
  <dcterms:modified xsi:type="dcterms:W3CDTF">2024-06-06T07:16:44Z</dcterms:modified>
</cp:coreProperties>
</file>