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Endothermic Reaction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67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The diagram shows the energy changes in an endothermic  reaction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C7886-FCDF-6B01-167C-31FFF6D13AA1}"/>
              </a:ext>
            </a:extLst>
          </p:cNvPr>
          <p:cNvSpPr txBox="1"/>
          <p:nvPr/>
        </p:nvSpPr>
        <p:spPr>
          <a:xfrm>
            <a:off x="426378" y="5169083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D32AC-87BB-8A75-9A4C-B8525067831D}"/>
              </a:ext>
            </a:extLst>
          </p:cNvPr>
          <p:cNvSpPr txBox="1"/>
          <p:nvPr/>
        </p:nvSpPr>
        <p:spPr>
          <a:xfrm>
            <a:off x="281613" y="4420675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happens to heat energy in an endothermic reaction?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8F4368-810A-94F5-288C-F7E1757B2C08}"/>
              </a:ext>
            </a:extLst>
          </p:cNvPr>
          <p:cNvSpPr txBox="1"/>
          <p:nvPr/>
        </p:nvSpPr>
        <p:spPr>
          <a:xfrm>
            <a:off x="416143" y="6358123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2F5A2-7183-8475-E10C-EF3B1617B1BB}"/>
              </a:ext>
            </a:extLst>
          </p:cNvPr>
          <p:cNvSpPr txBox="1"/>
          <p:nvPr/>
        </p:nvSpPr>
        <p:spPr>
          <a:xfrm>
            <a:off x="222201" y="5609715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Does the temperature of the surroundings increase or decrease in an endothermic reaction?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C7DA-26C5-67B8-DF8B-4B98D5D47440}"/>
              </a:ext>
            </a:extLst>
          </p:cNvPr>
          <p:cNvSpPr txBox="1"/>
          <p:nvPr/>
        </p:nvSpPr>
        <p:spPr>
          <a:xfrm>
            <a:off x="416143" y="7239387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2F438-4380-E8DE-67C4-93AE78000D63}"/>
              </a:ext>
            </a:extLst>
          </p:cNvPr>
          <p:cNvSpPr txBox="1"/>
          <p:nvPr/>
        </p:nvSpPr>
        <p:spPr>
          <a:xfrm>
            <a:off x="341025" y="6798755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Give an example of an endothermic reaction.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9957DC-9878-080A-377A-26E657EF56A4}"/>
              </a:ext>
            </a:extLst>
          </p:cNvPr>
          <p:cNvSpPr txBox="1"/>
          <p:nvPr/>
        </p:nvSpPr>
        <p:spPr>
          <a:xfrm>
            <a:off x="426378" y="8428427"/>
            <a:ext cx="6005244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A3460F-5FAA-3587-B067-1EB448F7D992}"/>
              </a:ext>
            </a:extLst>
          </p:cNvPr>
          <p:cNvSpPr txBox="1"/>
          <p:nvPr/>
        </p:nvSpPr>
        <p:spPr>
          <a:xfrm>
            <a:off x="400437" y="7680019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Is the energy of the products higher or lower than that of the reactants in an endothermic reaction?</a:t>
            </a:r>
          </a:p>
        </p:txBody>
      </p:sp>
      <p:pic>
        <p:nvPicPr>
          <p:cNvPr id="21" name="Picture 20" descr="Diagram of a diagram of energy and energy&#10;&#10;AI-generated content may be incorrect.">
            <a:extLst>
              <a:ext uri="{FF2B5EF4-FFF2-40B4-BE49-F238E27FC236}">
                <a16:creationId xmlns:a16="http://schemas.microsoft.com/office/drawing/2014/main" id="{176BA8F9-F997-B8B8-C786-B378F6106C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13" y="1527739"/>
            <a:ext cx="2509248" cy="28387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0FDB7B-B7F7-9648-A3E0-EF16CEFABCA8}"/>
              </a:ext>
            </a:extLst>
          </p:cNvPr>
          <p:cNvSpPr txBox="1"/>
          <p:nvPr/>
        </p:nvSpPr>
        <p:spPr>
          <a:xfrm rot="16200000">
            <a:off x="4188051" y="2567740"/>
            <a:ext cx="1249592" cy="339613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6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ADFCFB-28B7-5929-96DF-D4757A9555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4633" y="2071273"/>
            <a:ext cx="1306754" cy="13325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70"/>
    </mc:Choice>
    <mc:Fallback xmlns="">
      <p:transition spd="slow" advTm="32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9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8.3|6.6|6.8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3775</TotalTime>
  <Words>66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87</cp:revision>
  <dcterms:created xsi:type="dcterms:W3CDTF">2024-01-19T05:37:07Z</dcterms:created>
  <dcterms:modified xsi:type="dcterms:W3CDTF">2025-02-16T14:51:36Z</dcterms:modified>
</cp:coreProperties>
</file>