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Endothermic Reaction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the energy changes in an endothermic  reaction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26378" y="516908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281613" y="4420675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happens to heat energy in an endothermic reaction?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35812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222201" y="5609715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Does the temperature of the surroundings increase or decrease in an endothermic reaction?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16143" y="723938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341025" y="679875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Give an example of an endothermic reaction.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26378" y="842842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68001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Is the energy of the products higher or lower than that of the reactants in an endothermic reaction?</a:t>
            </a:r>
          </a:p>
        </p:txBody>
      </p:sp>
      <p:pic>
        <p:nvPicPr>
          <p:cNvPr id="21" name="Picture 20" descr="Diagram of a diagram of energy and energy&#10;&#10;AI-generated content may be incorrect.">
            <a:extLst>
              <a:ext uri="{FF2B5EF4-FFF2-40B4-BE49-F238E27FC236}">
                <a16:creationId xmlns:a16="http://schemas.microsoft.com/office/drawing/2014/main" id="{176BA8F9-F997-B8B8-C786-B378F6106C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13" y="1527739"/>
            <a:ext cx="2509248" cy="28387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80FDB7B-B7F7-9648-A3E0-EF16CEFABCA8}"/>
              </a:ext>
            </a:extLst>
          </p:cNvPr>
          <p:cNvSpPr txBox="1"/>
          <p:nvPr/>
        </p:nvSpPr>
        <p:spPr>
          <a:xfrm rot="16200000">
            <a:off x="4188051" y="2567740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ADFCFB-28B7-5929-96DF-D4757A9555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4633" y="2071273"/>
            <a:ext cx="1306754" cy="13325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70"/>
    </mc:Choice>
    <mc:Fallback xmlns="">
      <p:transition spd="slow" advTm="32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8.3|6.6|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3775</TotalTime>
  <Words>66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87</cp:revision>
  <dcterms:created xsi:type="dcterms:W3CDTF">2024-01-19T05:37:07Z</dcterms:created>
  <dcterms:modified xsi:type="dcterms:W3CDTF">2025-02-16T14:51:36Z</dcterms:modified>
</cp:coreProperties>
</file>