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1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RNsymfJcGC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RNsymfJcGCQ?feature=oembed" TargetMode="Externa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odyear Reliant All-Season Tire - 22545R17 91V UK | Ubuy">
            <a:extLst>
              <a:ext uri="{FF2B5EF4-FFF2-40B4-BE49-F238E27FC236}">
                <a16:creationId xmlns:a16="http://schemas.microsoft.com/office/drawing/2014/main" id="{91495E2D-11FC-947D-5929-1F64C7D74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969" y="1360337"/>
            <a:ext cx="3483591" cy="348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4351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3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Air Pressure Practice </a:t>
            </a:r>
            <a:r>
              <a:rPr kumimoji="0" lang="en-GB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Question</a:t>
            </a:r>
            <a:endParaRPr kumimoji="0" lang="en-GB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291862" y="776392"/>
            <a:ext cx="626578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en-GB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 air pressure in a car tyre changes if the temperature of the air in the tyre increases.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Explain why.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055168-B07C-4186-83C6-A9D72FEBCD21}"/>
              </a:ext>
            </a:extLst>
          </p:cNvPr>
          <p:cNvSpPr txBox="1"/>
          <p:nvPr/>
        </p:nvSpPr>
        <p:spPr>
          <a:xfrm rot="16200000">
            <a:off x="-1099028" y="6159547"/>
            <a:ext cx="3445134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98E392-D614-FB19-6CE5-7F37DE47A17F}"/>
              </a:ext>
            </a:extLst>
          </p:cNvPr>
          <p:cNvSpPr txBox="1"/>
          <p:nvPr/>
        </p:nvSpPr>
        <p:spPr>
          <a:xfrm>
            <a:off x="1042589" y="4762849"/>
            <a:ext cx="5459007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  <a:r>
              <a:rPr lang="en-GB" b="1" dirty="0"/>
              <a:t>Key things to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 happens to gas particles as the heat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do gas particles cause pressure in a container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B92F33-FE57-6CDA-0347-93C2CB9D5BC0}"/>
              </a:ext>
            </a:extLst>
          </p:cNvPr>
          <p:cNvSpPr txBox="1"/>
          <p:nvPr/>
        </p:nvSpPr>
        <p:spPr>
          <a:xfrm>
            <a:off x="929574" y="6222824"/>
            <a:ext cx="5585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1" name="TextBox 10">
            <a:hlinkClick r:id="rId4"/>
            <a:extLst>
              <a:ext uri="{FF2B5EF4-FFF2-40B4-BE49-F238E27FC236}">
                <a16:creationId xmlns:a16="http://schemas.microsoft.com/office/drawing/2014/main" id="{CDA77C91-A87A-7467-5284-ABC0C90C6AB6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32A87D1-5931-4AFE-01C1-40D1B9AF48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120" y="7408390"/>
            <a:ext cx="1138474" cy="14758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4351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Air Pressure Practice Question</a:t>
            </a:r>
            <a:endParaRPr kumimoji="0" lang="en-GB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nline Media 11" title="Air Pressure Practice GCSE Physics Question">
            <a:hlinkClick r:id="" action="ppaction://media"/>
            <a:extLst>
              <a:ext uri="{FF2B5EF4-FFF2-40B4-BE49-F238E27FC236}">
                <a16:creationId xmlns:a16="http://schemas.microsoft.com/office/drawing/2014/main" id="{823BCC54-6545-87EF-0C4B-3BE961041FAD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 rotWithShape="1">
          <a:blip r:embed="rId4"/>
          <a:srcRect l="22488" r="22587"/>
          <a:stretch/>
        </p:blipFill>
        <p:spPr>
          <a:xfrm>
            <a:off x="638033" y="1175613"/>
            <a:ext cx="5581934" cy="76220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344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1707</TotalTime>
  <Words>59</Words>
  <Application>Microsoft Office PowerPoint</Application>
  <PresentationFormat>On-screen Show (4:3)</PresentationFormat>
  <Paragraphs>10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Mr D Chalk</cp:lastModifiedBy>
  <cp:revision>53</cp:revision>
  <dcterms:created xsi:type="dcterms:W3CDTF">2024-01-19T05:37:07Z</dcterms:created>
  <dcterms:modified xsi:type="dcterms:W3CDTF">2024-05-14T19:18:31Z</dcterms:modified>
</cp:coreProperties>
</file>