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4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5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19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4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2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0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0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a4-ubI9nPj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/Search:bonding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bonding-questions-ks4-aqa-chemistry-science-1288488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bonding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2825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2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Giant Ionic Compounds Practice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81126" y="746747"/>
            <a:ext cx="399333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Sodium Chloride is an example of a giant ionic compound.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Explain why giant ionic compounds, like sodium chloride, have high melting and boiling points.</a:t>
            </a:r>
          </a:p>
          <a:p>
            <a:pPr algn="just">
              <a:spcBef>
                <a:spcPts val="1200"/>
              </a:spcBef>
            </a:pPr>
            <a:endParaRPr lang="en-GB" sz="22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2F5D5-F1E8-B1DD-CE21-8AB51FB8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13" y="1174850"/>
            <a:ext cx="3056706" cy="2236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DFF41-238E-D409-7512-70F906ABD473}"/>
              </a:ext>
            </a:extLst>
          </p:cNvPr>
          <p:cNvSpPr txBox="1"/>
          <p:nvPr/>
        </p:nvSpPr>
        <p:spPr>
          <a:xfrm rot="16200000">
            <a:off x="-1630875" y="5546563"/>
            <a:ext cx="4474324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9FF8-B992-0819-C765-DBA85401AB6C}"/>
              </a:ext>
            </a:extLst>
          </p:cNvPr>
          <p:cNvSpPr txBox="1"/>
          <p:nvPr/>
        </p:nvSpPr>
        <p:spPr>
          <a:xfrm>
            <a:off x="1047369" y="3601790"/>
            <a:ext cx="5459007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holds the atoms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shape / form do the ions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much energy is needed to break the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does that have on the amount of heat needed to break the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601B1-14FC-901C-0B98-670D7CF409DE}"/>
              </a:ext>
            </a:extLst>
          </p:cNvPr>
          <p:cNvSpPr txBox="1"/>
          <p:nvPr/>
        </p:nvSpPr>
        <p:spPr>
          <a:xfrm>
            <a:off x="898674" y="5074813"/>
            <a:ext cx="5585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2BB94BF0-7B99-FD6D-433F-13879F3FB6EB}"/>
              </a:ext>
            </a:extLst>
          </p:cNvPr>
          <p:cNvSpPr txBox="1"/>
          <p:nvPr/>
        </p:nvSpPr>
        <p:spPr>
          <a:xfrm>
            <a:off x="339152" y="8226075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66A810-869B-B292-B3D0-5E15E6FE5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830" y="7552104"/>
            <a:ext cx="1298350" cy="1324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bonding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diagram of a person's body&#10;&#10;Description automatically generated">
            <a:extLst>
              <a:ext uri="{FF2B5EF4-FFF2-40B4-BE49-F238E27FC236}">
                <a16:creationId xmlns:a16="http://schemas.microsoft.com/office/drawing/2014/main" id="{71F8E9D9-A470-73F6-95C4-885A38D7DB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" y="4878333"/>
            <a:ext cx="2457870" cy="13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121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90</cp:revision>
  <dcterms:created xsi:type="dcterms:W3CDTF">2024-01-19T05:37:07Z</dcterms:created>
  <dcterms:modified xsi:type="dcterms:W3CDTF">2024-10-29T21:16:07Z</dcterms:modified>
</cp:coreProperties>
</file>