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689D6C-DFB7-2F16-BB2D-51EAAA770F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56" t="21010" r="15875" b="33083"/>
          <a:stretch/>
        </p:blipFill>
        <p:spPr>
          <a:xfrm>
            <a:off x="247504" y="1134887"/>
            <a:ext cx="6466962" cy="27754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Animal Cells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272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an animal cell: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16143" y="4634057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400437" y="3836064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the part of an animal cell that controls the activities of the cell?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390098" y="8406353"/>
            <a:ext cx="403200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374393" y="7608360"/>
            <a:ext cx="40477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part of an animal cell is responsible for producing energy?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52319" y="7021506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436613" y="6350928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part of an animal cell surrounds the cell and controls what goes in and out?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390097" y="5921155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374392" y="5123165"/>
            <a:ext cx="60870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jelly-like substance fills the inside of an animal cell and is where chemical reactions happen?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FEB6A-8AE8-C0F6-6B59-2473FC761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034" y="7512828"/>
            <a:ext cx="1361984" cy="1352964"/>
          </a:xfrm>
          <a:prstGeom prst="rect">
            <a:avLst/>
          </a:prstGeom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id="{B39D7CA6-9E4C-B91C-AA5F-63C39767A04F}"/>
              </a:ext>
            </a:extLst>
          </p:cNvPr>
          <p:cNvSpPr txBox="1"/>
          <p:nvPr/>
        </p:nvSpPr>
        <p:spPr>
          <a:xfrm rot="16200000">
            <a:off x="4329459" y="8065458"/>
            <a:ext cx="1369513" cy="30334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Mark Scheme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90"/>
    </mc:Choice>
    <mc:Fallback xmlns="">
      <p:transition spd="slow" advTm="83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7.8|5.9|8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</TotalTime>
  <Words>74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57</cp:revision>
  <dcterms:created xsi:type="dcterms:W3CDTF">2024-01-19T05:37:07Z</dcterms:created>
  <dcterms:modified xsi:type="dcterms:W3CDTF">2025-01-27T18:39:21Z</dcterms:modified>
</cp:coreProperties>
</file>