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Ear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Describe how the ear detects sound and converts it into electrical signals.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58B50FD-395E-AA51-48F2-73B0647A2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069" y="1560228"/>
            <a:ext cx="4167862" cy="285764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34D8E8C-6711-23E2-BAFD-87C5F1C775C9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2A3D63-53DE-0979-09BC-92C9A0C90045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the role of the ear drum is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the role of the bones are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the role of the cochlea 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624317-393F-BD0A-0AC4-D7F19284F7A5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2CCED68F-34A3-F170-D966-13DA3787306D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6834B2E-212C-5B9F-C419-7992942DD7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8308" y="7583773"/>
            <a:ext cx="1296308" cy="13220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8362</TotalTime>
  <Words>49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112</cp:revision>
  <dcterms:created xsi:type="dcterms:W3CDTF">2024-01-19T05:37:07Z</dcterms:created>
  <dcterms:modified xsi:type="dcterms:W3CDTF">2025-04-29T10:10:41Z</dcterms:modified>
</cp:coreProperties>
</file>