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Reproductive Hormones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below shows how hormones are involved in the reproductive cycle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00437" y="5177024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00437" y="4420675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Which hormone is responsible for triggering ovulation in females?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00437" y="6381946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625597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hormone maintains the uterine lining during pregnancy?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00437" y="7279092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00437" y="6830519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Which hormone </a:t>
            </a:r>
            <a:r>
              <a:rPr lang="en-GB" sz="2000"/>
              <a:t>stimulates egg </a:t>
            </a:r>
            <a:r>
              <a:rPr lang="en-GB" sz="2000" dirty="0"/>
              <a:t>production </a:t>
            </a:r>
            <a:r>
              <a:rPr lang="en-GB" sz="2000"/>
              <a:t>in females</a:t>
            </a:r>
            <a:r>
              <a:rPr lang="en-GB" sz="2000" dirty="0"/>
              <a:t>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00437" y="8176235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/>
          </a:p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00437" y="772766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the role of oestrogen in the menstrual cycle?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36F0497-418F-0904-9462-4DD39EBCB3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377" t="10104" r="29921" b="31102"/>
          <a:stretch/>
        </p:blipFill>
        <p:spPr>
          <a:xfrm>
            <a:off x="478021" y="1516702"/>
            <a:ext cx="3773356" cy="285551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31D2EE-A6DA-F7CA-3041-EBF349BA7C49}"/>
              </a:ext>
            </a:extLst>
          </p:cNvPr>
          <p:cNvSpPr txBox="1"/>
          <p:nvPr/>
        </p:nvSpPr>
        <p:spPr>
          <a:xfrm rot="16200000">
            <a:off x="3859967" y="2661242"/>
            <a:ext cx="1496929" cy="33663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3F6E7C5-F634-EB83-63E4-D35591E335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1697" y="2036102"/>
            <a:ext cx="1565757" cy="158131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528"/>
    </mc:Choice>
    <mc:Fallback xmlns="">
      <p:transition spd="slow" advTm="2852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|4.4|4.4|4.8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3651</TotalTime>
  <Words>55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88</cp:revision>
  <dcterms:created xsi:type="dcterms:W3CDTF">2024-01-19T05:37:07Z</dcterms:created>
  <dcterms:modified xsi:type="dcterms:W3CDTF">2025-02-13T20:36:07Z</dcterms:modified>
</cp:coreProperties>
</file>