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Phloem Loading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vascular tissue in plants.  Explain how sucrose is loaded into the phloem.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85D864-1EFE-E69D-22DC-20946D39B7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70" r="12503" b="14892"/>
          <a:stretch/>
        </p:blipFill>
        <p:spPr>
          <a:xfrm>
            <a:off x="1042597" y="1517894"/>
            <a:ext cx="4818853" cy="28021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D80357B-3F86-51E7-5A02-19A9091E112B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F147C1-D029-4C92-ACCA-D55A2938784D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9EA3BC-6A47-4EF0-C00B-8D56D264128B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9D1C9EA-FC2E-A985-B630-901681FB38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4151" y="7294103"/>
            <a:ext cx="1531719" cy="15669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21"/>
    </mc:Choice>
    <mc:Fallback xmlns="">
      <p:transition spd="slow" advTm="4062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6.7|8.9|6.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1722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49</cp:revision>
  <dcterms:created xsi:type="dcterms:W3CDTF">2024-01-19T05:37:07Z</dcterms:created>
  <dcterms:modified xsi:type="dcterms:W3CDTF">2025-03-02T13:05:18Z</dcterms:modified>
</cp:coreProperties>
</file>