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7" r:id="rId4"/>
    <p:sldId id="259" r:id="rId5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2265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64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12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608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234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418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213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439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972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906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225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149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060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112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4638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356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33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9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72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54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53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0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51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29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01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QWpC0UnVOr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https://www.youtube.com/embed/QWpC0UnVOrs?feature=oembed" TargetMode="Externa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chlikeahero" TargetMode="External"/><Relationship Id="rId13" Type="http://schemas.openxmlformats.org/officeDocument/2006/relationships/hyperlink" Target="https://www.teacherspayteachers.com/Product/AP-Biology-Disease-Pathogen-Transmission-Lesson-Activities-5435195?st=0b247abb7334dca3213059aed82c10f5" TargetMode="External"/><Relationship Id="rId3" Type="http://schemas.openxmlformats.org/officeDocument/2006/relationships/hyperlink" Target="https://www.instagram.com/teachlikeahero/" TargetMode="External"/><Relationship Id="rId7" Type="http://schemas.openxmlformats.org/officeDocument/2006/relationships/hyperlink" Target="https://www.youtube.com/channel/UCusRyTOMev92b-esEk3kVew" TargetMode="External"/><Relationship Id="rId12" Type="http://schemas.openxmlformats.org/officeDocument/2006/relationships/hyperlink" Target="https://www.tes.com/teaching-resource/improving-exam-technique-pathogens-and-immunity-questions-ks4-aqa-biology-science-12885137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pinterest.co.uk/isany1coming4an/" TargetMode="External"/><Relationship Id="rId11" Type="http://schemas.openxmlformats.org/officeDocument/2006/relationships/hyperlink" Target="https://www.youtube.com/watch?v=EZZRu-T5510" TargetMode="External"/><Relationship Id="rId5" Type="http://schemas.openxmlformats.org/officeDocument/2006/relationships/hyperlink" Target="https://twitter.com/teacherchalky1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hyperlink" Target="https://mailchi.mp/b9218a58e7d3/subscribe-to-our-newsletter-to-keep-up-to-date-with-all-our-teaching-cpd-updates" TargetMode="External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7F95F6-096D-48EC-13EC-04C57A5BA9A1}"/>
              </a:ext>
            </a:extLst>
          </p:cNvPr>
          <p:cNvSpPr/>
          <p:nvPr/>
        </p:nvSpPr>
        <p:spPr>
          <a:xfrm>
            <a:off x="204489" y="205891"/>
            <a:ext cx="6501112" cy="8774336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04D79-8F02-5CCD-1AD1-56B03B98564B}"/>
              </a:ext>
            </a:extLst>
          </p:cNvPr>
          <p:cNvSpPr txBox="1"/>
          <p:nvPr/>
        </p:nvSpPr>
        <p:spPr>
          <a:xfrm>
            <a:off x="313899" y="346317"/>
            <a:ext cx="6209732" cy="44351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3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Antibiotic Resistant Bacteria Qu</a:t>
            </a:r>
            <a:r>
              <a:rPr kumimoji="0" lang="en-GB" sz="23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estion</a:t>
            </a:r>
            <a:endParaRPr kumimoji="0" lang="en-GB" sz="2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084D59-1CC2-47B3-040A-D3EA5A4DB419}"/>
              </a:ext>
            </a:extLst>
          </p:cNvPr>
          <p:cNvSpPr txBox="1"/>
          <p:nvPr/>
        </p:nvSpPr>
        <p:spPr>
          <a:xfrm>
            <a:off x="356406" y="838330"/>
            <a:ext cx="4069140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  <a:spcAft>
                <a:spcPts val="0"/>
              </a:spcAft>
            </a:pPr>
            <a:r>
              <a:rPr lang="en-GB" sz="16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Penicillin is an antibiotic which stops bacteria from reproducing. It was used a lot in the past to treat bacterial infections in humans and other animals. In many hospitals there are now strains of penicillin resistant bacteria.</a:t>
            </a:r>
          </a:p>
          <a:p>
            <a:pPr algn="l">
              <a:spcBef>
                <a:spcPts val="1200"/>
              </a:spcBef>
              <a:spcAft>
                <a:spcPts val="0"/>
              </a:spcAft>
            </a:pPr>
            <a:r>
              <a:rPr lang="en-GB" sz="16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Explain how natural selection could have produced these strains of penicillin resistant bacteria.</a:t>
            </a:r>
            <a:endParaRPr lang="en-GB" sz="1600" b="0" i="0" dirty="0">
              <a:solidFill>
                <a:srgbClr val="2222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E29185-BAC1-9778-3E61-34C015345C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18" r="46289"/>
          <a:stretch/>
        </p:blipFill>
        <p:spPr>
          <a:xfrm>
            <a:off x="4425546" y="838330"/>
            <a:ext cx="2098085" cy="25828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D71FFA-FD45-4063-C12A-84E00BEBBAA8}"/>
              </a:ext>
            </a:extLst>
          </p:cNvPr>
          <p:cNvSpPr txBox="1"/>
          <p:nvPr/>
        </p:nvSpPr>
        <p:spPr>
          <a:xfrm rot="16200000">
            <a:off x="-1621266" y="5637311"/>
            <a:ext cx="4489609" cy="58477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3803FE-0A77-4D43-7B2E-C9DE6DEBF74C}"/>
              </a:ext>
            </a:extLst>
          </p:cNvPr>
          <p:cNvSpPr txBox="1"/>
          <p:nvPr/>
        </p:nvSpPr>
        <p:spPr>
          <a:xfrm>
            <a:off x="1064624" y="3684894"/>
            <a:ext cx="5459007" cy="1477328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 </a:t>
            </a:r>
            <a:r>
              <a:rPr lang="en-GB" b="1" dirty="0"/>
              <a:t>Key things to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What effect do antibiotics have on bacteria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What do we call a change in the DNA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Why do some bacteria survive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What can the surviving bacteria do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417F03-DC4D-660C-B5C4-B72F1B0765A3}"/>
              </a:ext>
            </a:extLst>
          </p:cNvPr>
          <p:cNvSpPr txBox="1"/>
          <p:nvPr/>
        </p:nvSpPr>
        <p:spPr>
          <a:xfrm>
            <a:off x="915926" y="5312182"/>
            <a:ext cx="55856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13" name="TextBox 12">
            <a:hlinkClick r:id="rId4"/>
            <a:extLst>
              <a:ext uri="{FF2B5EF4-FFF2-40B4-BE49-F238E27FC236}">
                <a16:creationId xmlns:a16="http://schemas.microsoft.com/office/drawing/2014/main" id="{D617EF68-ECD7-856C-0C62-0F21C64A5CB2}"/>
              </a:ext>
            </a:extLst>
          </p:cNvPr>
          <p:cNvSpPr txBox="1"/>
          <p:nvPr/>
        </p:nvSpPr>
        <p:spPr>
          <a:xfrm>
            <a:off x="356406" y="8324463"/>
            <a:ext cx="4897982" cy="46719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Link to video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85C76766-3CA1-44F9-7D5A-12B49687CF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600" y="7368493"/>
            <a:ext cx="1167426" cy="15133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364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7F95F6-096D-48EC-13EC-04C57A5BA9A1}"/>
              </a:ext>
            </a:extLst>
          </p:cNvPr>
          <p:cNvSpPr/>
          <p:nvPr/>
        </p:nvSpPr>
        <p:spPr>
          <a:xfrm>
            <a:off x="204489" y="205891"/>
            <a:ext cx="6501112" cy="8774336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04D79-8F02-5CCD-1AD1-56B03B98564B}"/>
              </a:ext>
            </a:extLst>
          </p:cNvPr>
          <p:cNvSpPr txBox="1"/>
          <p:nvPr/>
        </p:nvSpPr>
        <p:spPr>
          <a:xfrm>
            <a:off x="313899" y="346317"/>
            <a:ext cx="6209732" cy="44351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Antibiotic Resistant Bacteria Qu</a:t>
            </a:r>
            <a:r>
              <a:rPr kumimoji="0" lang="en-GB" sz="23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estion</a:t>
            </a:r>
            <a:endParaRPr kumimoji="0" lang="en-GB" sz="2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nline Media 1" title="Antibiotic Resistant Bacteria GCSE Biology Question">
            <a:hlinkClick r:id="" action="ppaction://media"/>
            <a:extLst>
              <a:ext uri="{FF2B5EF4-FFF2-40B4-BE49-F238E27FC236}">
                <a16:creationId xmlns:a16="http://schemas.microsoft.com/office/drawing/2014/main" id="{90013571-1894-537A-21B9-1847CEC9FB0E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 rotWithShape="1">
          <a:blip r:embed="rId4"/>
          <a:srcRect l="22289" r="22587"/>
          <a:stretch/>
        </p:blipFill>
        <p:spPr>
          <a:xfrm>
            <a:off x="516909" y="930262"/>
            <a:ext cx="5824181" cy="79241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096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1AB1D5-46D3-59D1-2B68-632BE9731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88466C-4A7F-6581-C065-0F7F1AEC9599}"/>
              </a:ext>
            </a:extLst>
          </p:cNvPr>
          <p:cNvSpPr txBox="1"/>
          <p:nvPr/>
        </p:nvSpPr>
        <p:spPr>
          <a:xfrm>
            <a:off x="181866" y="6593553"/>
            <a:ext cx="10630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 me on social media to stay in touch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EAFA8-0B77-BD02-E1B8-BE5054BB4AA7}"/>
              </a:ext>
            </a:extLst>
          </p:cNvPr>
          <p:cNvSpPr txBox="1"/>
          <p:nvPr/>
        </p:nvSpPr>
        <p:spPr>
          <a:xfrm>
            <a:off x="181867" y="7888002"/>
            <a:ext cx="6555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Keep up to date with my new content: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Creating Social Media Share Buttons | by David Olurebi | Medium">
            <a:hlinkClick r:id="rId3"/>
            <a:extLst>
              <a:ext uri="{FF2B5EF4-FFF2-40B4-BE49-F238E27FC236}">
                <a16:creationId xmlns:a16="http://schemas.microsoft.com/office/drawing/2014/main" id="{8709037B-2D2A-2871-6025-219AB18D8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5" b="50000"/>
          <a:stretch/>
        </p:blipFill>
        <p:spPr bwMode="auto">
          <a:xfrm>
            <a:off x="1538488" y="705521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reating Social Media Share Buttons | by David Olurebi | Medium">
            <a:hlinkClick r:id="rId5"/>
            <a:extLst>
              <a:ext uri="{FF2B5EF4-FFF2-40B4-BE49-F238E27FC236}">
                <a16:creationId xmlns:a16="http://schemas.microsoft.com/office/drawing/2014/main" id="{FE4668F3-07B4-061C-992D-2AB8D9BFDF3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2" r="34165" b="51080"/>
          <a:stretch/>
        </p:blipFill>
        <p:spPr bwMode="auto">
          <a:xfrm>
            <a:off x="2289097" y="7069078"/>
            <a:ext cx="533400" cy="6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reating Social Media Share Buttons | by David Olurebi | Medium">
            <a:hlinkClick r:id="rId6"/>
            <a:extLst>
              <a:ext uri="{FF2B5EF4-FFF2-40B4-BE49-F238E27FC236}">
                <a16:creationId xmlns:a16="http://schemas.microsoft.com/office/drawing/2014/main" id="{9D724994-7DC6-00DB-75CF-70F7C0A36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5" b="50000"/>
          <a:stretch/>
        </p:blipFill>
        <p:spPr bwMode="auto">
          <a:xfrm>
            <a:off x="3056268" y="706907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reating Social Media Share Buttons | by David Olurebi | Medium">
            <a:hlinkClick r:id="rId7"/>
            <a:extLst>
              <a:ext uri="{FF2B5EF4-FFF2-40B4-BE49-F238E27FC236}">
                <a16:creationId xmlns:a16="http://schemas.microsoft.com/office/drawing/2014/main" id="{0C10102D-C99F-EFEB-B6C6-D7486B974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5" t="50000" r="34563"/>
          <a:stretch/>
        </p:blipFill>
        <p:spPr bwMode="auto">
          <a:xfrm>
            <a:off x="3784545" y="7120116"/>
            <a:ext cx="533400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reating Social Media Share Buttons | by David Olurebi | Medium">
            <a:hlinkClick r:id="rId8"/>
            <a:extLst>
              <a:ext uri="{FF2B5EF4-FFF2-40B4-BE49-F238E27FC236}">
                <a16:creationId xmlns:a16="http://schemas.microsoft.com/office/drawing/2014/main" id="{667B59A2-C43B-952A-BD9E-96C4CC0F7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9" t="50000"/>
          <a:stretch/>
        </p:blipFill>
        <p:spPr bwMode="auto">
          <a:xfrm>
            <a:off x="4640224" y="7120115"/>
            <a:ext cx="568783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F8C9123E-1A57-C29C-3133-2D24E1C8A5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1462" y="8410202"/>
            <a:ext cx="3517697" cy="49381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40C70AA-9D1A-6EBE-7D76-FC2E8B5245FC}"/>
              </a:ext>
            </a:extLst>
          </p:cNvPr>
          <p:cNvSpPr/>
          <p:nvPr/>
        </p:nvSpPr>
        <p:spPr>
          <a:xfrm>
            <a:off x="402840" y="4032301"/>
            <a:ext cx="2653427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TextBox 13">
            <a:hlinkClick r:id="rId11"/>
            <a:extLst>
              <a:ext uri="{FF2B5EF4-FFF2-40B4-BE49-F238E27FC236}">
                <a16:creationId xmlns:a16="http://schemas.microsoft.com/office/drawing/2014/main" id="{B44B7E01-518A-5A10-A601-09209E4CEF1A}"/>
              </a:ext>
            </a:extLst>
          </p:cNvPr>
          <p:cNvSpPr txBox="1"/>
          <p:nvPr/>
        </p:nvSpPr>
        <p:spPr>
          <a:xfrm>
            <a:off x="549037" y="4181605"/>
            <a:ext cx="2338542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Click here to access my Pathogens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youtube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videos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371CF-2DD3-9FE4-95D6-D7F2A1B89C68}"/>
              </a:ext>
            </a:extLst>
          </p:cNvPr>
          <p:cNvSpPr/>
          <p:nvPr/>
        </p:nvSpPr>
        <p:spPr>
          <a:xfrm>
            <a:off x="3313510" y="4032301"/>
            <a:ext cx="3141650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5893D7-5996-C913-F8FC-365A8A445234}"/>
              </a:ext>
            </a:extLst>
          </p:cNvPr>
          <p:cNvSpPr txBox="1"/>
          <p:nvPr/>
        </p:nvSpPr>
        <p:spPr>
          <a:xfrm>
            <a:off x="3202465" y="4086660"/>
            <a:ext cx="3252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Resources that this activity would work well with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hlinkClick r:id="rId12"/>
            <a:extLst>
              <a:ext uri="{FF2B5EF4-FFF2-40B4-BE49-F238E27FC236}">
                <a16:creationId xmlns:a16="http://schemas.microsoft.com/office/drawing/2014/main" id="{73842A33-4CC3-ED2D-3E8F-77BB3EEB177A}"/>
              </a:ext>
            </a:extLst>
          </p:cNvPr>
          <p:cNvSpPr txBox="1"/>
          <p:nvPr/>
        </p:nvSpPr>
        <p:spPr>
          <a:xfrm>
            <a:off x="3459107" y="4807498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TES</a:t>
            </a:r>
          </a:p>
        </p:txBody>
      </p:sp>
      <p:sp>
        <p:nvSpPr>
          <p:cNvPr id="19" name="TextBox 18">
            <a:hlinkClick r:id="rId13"/>
            <a:extLst>
              <a:ext uri="{FF2B5EF4-FFF2-40B4-BE49-F238E27FC236}">
                <a16:creationId xmlns:a16="http://schemas.microsoft.com/office/drawing/2014/main" id="{A6B715A4-B4C1-D925-DB55-C751830CEEFE}"/>
              </a:ext>
            </a:extLst>
          </p:cNvPr>
          <p:cNvSpPr txBox="1"/>
          <p:nvPr/>
        </p:nvSpPr>
        <p:spPr>
          <a:xfrm>
            <a:off x="3459107" y="5361934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TPT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96BE63-FCD3-9E64-9DA2-72F4F4436DA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9038" y="4899166"/>
            <a:ext cx="2372684" cy="13346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55148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4.3|16.8|2.2|17.3|1.6|37.5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4.3|16.8|2.2|17.3|1.6|37.5|1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1920</TotalTime>
  <Words>140</Words>
  <Application>Microsoft Office PowerPoint</Application>
  <PresentationFormat>On-screen Show (4:3)</PresentationFormat>
  <Paragraphs>18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Calibri Light</vt:lpstr>
      <vt:lpstr>Comic Sans MS</vt:lpstr>
      <vt:lpstr>1_Office Theme</vt:lpstr>
      <vt:lpstr>2_Office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D Chalk</dc:creator>
  <cp:lastModifiedBy>Chalky Chalk</cp:lastModifiedBy>
  <cp:revision>44</cp:revision>
  <dcterms:created xsi:type="dcterms:W3CDTF">2024-01-19T05:37:07Z</dcterms:created>
  <dcterms:modified xsi:type="dcterms:W3CDTF">2024-11-04T20:57:46Z</dcterms:modified>
</cp:coreProperties>
</file>