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Evolution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672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The diagram below shows how evolution takes place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416143" y="4905275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FD32AC-87BB-8A75-9A4C-B8525067831D}"/>
              </a:ext>
            </a:extLst>
          </p:cNvPr>
          <p:cNvSpPr txBox="1"/>
          <p:nvPr/>
        </p:nvSpPr>
        <p:spPr>
          <a:xfrm>
            <a:off x="400437" y="4420675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is evolution?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8F4368-810A-94F5-288C-F7E1757B2C08}"/>
              </a:ext>
            </a:extLst>
          </p:cNvPr>
          <p:cNvSpPr txBox="1"/>
          <p:nvPr/>
        </p:nvSpPr>
        <p:spPr>
          <a:xfrm>
            <a:off x="416143" y="5874475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62F5A2-7183-8475-E10C-EF3B1617B1BB}"/>
              </a:ext>
            </a:extLst>
          </p:cNvPr>
          <p:cNvSpPr txBox="1"/>
          <p:nvPr/>
        </p:nvSpPr>
        <p:spPr>
          <a:xfrm>
            <a:off x="400437" y="5389875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Who proposed the theory of natural selection?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A7C7DA-26C5-67B8-DF8B-4B98D5D47440}"/>
              </a:ext>
            </a:extLst>
          </p:cNvPr>
          <p:cNvSpPr txBox="1"/>
          <p:nvPr/>
        </p:nvSpPr>
        <p:spPr>
          <a:xfrm>
            <a:off x="452319" y="7151451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32F438-4380-E8DE-67C4-93AE78000D63}"/>
              </a:ext>
            </a:extLst>
          </p:cNvPr>
          <p:cNvSpPr txBox="1"/>
          <p:nvPr/>
        </p:nvSpPr>
        <p:spPr>
          <a:xfrm>
            <a:off x="436613" y="6359075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do we call traits that help an organism survive in its environment?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9957DC-9878-080A-377A-26E657EF56A4}"/>
              </a:ext>
            </a:extLst>
          </p:cNvPr>
          <p:cNvSpPr txBox="1"/>
          <p:nvPr/>
        </p:nvSpPr>
        <p:spPr>
          <a:xfrm>
            <a:off x="426378" y="8428425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0A3460F-5FAA-3587-B067-1EB448F7D992}"/>
              </a:ext>
            </a:extLst>
          </p:cNvPr>
          <p:cNvSpPr txBox="1"/>
          <p:nvPr/>
        </p:nvSpPr>
        <p:spPr>
          <a:xfrm>
            <a:off x="436613" y="7636051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is the process where better-adapted organisms survive and reproduce?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6DF23FE-06F7-DE4D-0497-D5228F9C6B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613" y="1226568"/>
            <a:ext cx="2324064" cy="320598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E18008D-A601-70A9-F95B-588ABF32CA7E}"/>
              </a:ext>
            </a:extLst>
          </p:cNvPr>
          <p:cNvSpPr txBox="1"/>
          <p:nvPr/>
        </p:nvSpPr>
        <p:spPr>
          <a:xfrm rot="16200000">
            <a:off x="3859967" y="2661242"/>
            <a:ext cx="1496929" cy="336631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16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54F5DA7-0D09-4682-E7B8-2A91C6611D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12827" y="2027831"/>
            <a:ext cx="1633001" cy="164906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989"/>
    </mc:Choice>
    <mc:Fallback xmlns="">
      <p:transition spd="slow" advTm="5498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9" grpId="0" animBg="1"/>
      <p:bldP spid="23" grpId="0" animBg="1"/>
    </p:bldLst>
  </p:timing>
  <p:extLst>
    <p:ext uri="{E180D4A7-C9FB-4DFB-919C-405C955672EB}">
      <p14:showEvtLst xmlns:p14="http://schemas.microsoft.com/office/powerpoint/2010/main">
        <p14:playEvt time="337" objId="3"/>
        <p14:stopEvt time="10810" objId="3"/>
        <p14:playEvt time="10864" objId="4"/>
        <p14:stopEvt time="23597" objId="4"/>
        <p14:playEvt time="24007" objId="8"/>
        <p14:stopEvt time="32449" objId="8"/>
        <p14:playEvt time="32860" objId="11"/>
        <p14:stopEvt time="41811" objId="11"/>
        <p14:playEvt time="42099" objId="13"/>
        <p14:stopEvt time="53901" objId="13"/>
      </p14:showEvt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8|13.1|8.8|9.2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3596</TotalTime>
  <Words>49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72</cp:revision>
  <dcterms:created xsi:type="dcterms:W3CDTF">2024-01-19T05:37:07Z</dcterms:created>
  <dcterms:modified xsi:type="dcterms:W3CDTF">2025-02-13T20:44:07Z</dcterms:modified>
</cp:coreProperties>
</file>