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6" r:id="rId6"/>
    <p:sldId id="264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Limiting Factors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 descr="rate of photosynthesis plotted against carbon dioxide concentration. the rate begins to slow as the carbon dioxide concentration continues to increase">
            <a:extLst>
              <a:ext uri="{FF2B5EF4-FFF2-40B4-BE49-F238E27FC236}">
                <a16:creationId xmlns:a16="http://schemas.microsoft.com/office/drawing/2014/main" id="{7E686899-12C3-55DC-109A-35C537F8024F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7377" y="2800707"/>
            <a:ext cx="5411044" cy="368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Temperature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Light intensity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 availability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factor is most likely to limit photosynthesis at night?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288279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Temperature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limiting factor is most affected by stomatal closure?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64900" y="19476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Light plateau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Saturation point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Compensation point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Limiting factor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What term describes the point at which increasing light no longer increases the rate of photosynthesis?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9963" y="17681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Light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NADPH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direct input to the light-independent reactions of photosynthesis?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210" y="30207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Increases steadily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Plateaus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Decreases due to enzyme denaturation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Remains constant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does high temperature affect the rate of photosynthesis beyond the optimum?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87083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Light intensity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Carbon dioxide concentration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Chlorophyll concentration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Temperature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200" dirty="0"/>
              <a:t>Which condition is </a:t>
            </a:r>
            <a:r>
              <a:rPr lang="en-GB" sz="2200" b="1" dirty="0"/>
              <a:t>not</a:t>
            </a:r>
            <a:r>
              <a:rPr lang="en-GB" sz="2200" dirty="0"/>
              <a:t> commonly a limiting factor in photosynthesis in natural outdoor environments?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49875" y="26200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Limiting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8266</TotalTime>
  <Words>229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84</cp:revision>
  <dcterms:created xsi:type="dcterms:W3CDTF">2024-11-06T06:26:10Z</dcterms:created>
  <dcterms:modified xsi:type="dcterms:W3CDTF">2025-08-07T20:10:35Z</dcterms:modified>
</cp:coreProperties>
</file>