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Drug Development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67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The diagram shows some of the stages of drug development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BC7886-FCDF-6B01-167C-31FFF6D13AA1}"/>
              </a:ext>
            </a:extLst>
          </p:cNvPr>
          <p:cNvSpPr txBox="1"/>
          <p:nvPr/>
        </p:nvSpPr>
        <p:spPr>
          <a:xfrm>
            <a:off x="416143" y="4871344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D32AC-87BB-8A75-9A4C-B8525067831D}"/>
              </a:ext>
            </a:extLst>
          </p:cNvPr>
          <p:cNvSpPr txBox="1"/>
          <p:nvPr/>
        </p:nvSpPr>
        <p:spPr>
          <a:xfrm>
            <a:off x="400437" y="4420675"/>
            <a:ext cx="610921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is the first stage of drug development called?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8F4368-810A-94F5-288C-F7E1757B2C08}"/>
              </a:ext>
            </a:extLst>
          </p:cNvPr>
          <p:cNvSpPr txBox="1"/>
          <p:nvPr/>
        </p:nvSpPr>
        <p:spPr>
          <a:xfrm>
            <a:off x="416143" y="6049680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2F5A2-7183-8475-E10C-EF3B1617B1BB}"/>
              </a:ext>
            </a:extLst>
          </p:cNvPr>
          <p:cNvSpPr txBox="1"/>
          <p:nvPr/>
        </p:nvSpPr>
        <p:spPr>
          <a:xfrm>
            <a:off x="400437" y="5291235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is the process of testing a new drug in human volunteers known as?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C7DA-26C5-67B8-DF8B-4B98D5D47440}"/>
              </a:ext>
            </a:extLst>
          </p:cNvPr>
          <p:cNvSpPr txBox="1"/>
          <p:nvPr/>
        </p:nvSpPr>
        <p:spPr>
          <a:xfrm>
            <a:off x="452319" y="7228016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32F438-4380-E8DE-67C4-93AE78000D63}"/>
              </a:ext>
            </a:extLst>
          </p:cNvPr>
          <p:cNvSpPr txBox="1"/>
          <p:nvPr/>
        </p:nvSpPr>
        <p:spPr>
          <a:xfrm>
            <a:off x="436613" y="6469571"/>
            <a:ext cx="61092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term describes modifying a drug to improve its properties?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9957DC-9878-080A-377A-26E657EF56A4}"/>
              </a:ext>
            </a:extLst>
          </p:cNvPr>
          <p:cNvSpPr txBox="1"/>
          <p:nvPr/>
        </p:nvSpPr>
        <p:spPr>
          <a:xfrm>
            <a:off x="452319" y="8406350"/>
            <a:ext cx="6005244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A3460F-5FAA-3587-B067-1EB448F7D992}"/>
              </a:ext>
            </a:extLst>
          </p:cNvPr>
          <p:cNvSpPr txBox="1"/>
          <p:nvPr/>
        </p:nvSpPr>
        <p:spPr>
          <a:xfrm>
            <a:off x="436614" y="7647907"/>
            <a:ext cx="50422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What must a new drug obtain from regulatory authorities before it can be marketed?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031EF7E-B097-B3DC-DE6C-285997ED7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27" y="1514466"/>
            <a:ext cx="5663675" cy="27739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73"/>
    </mc:Choice>
    <mc:Fallback xmlns="">
      <p:transition spd="slow" advTm="338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9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|8.7|7.2|7.7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2672</TotalTime>
  <Words>64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63</cp:revision>
  <dcterms:created xsi:type="dcterms:W3CDTF">2024-01-19T05:37:07Z</dcterms:created>
  <dcterms:modified xsi:type="dcterms:W3CDTF">2025-02-13T20:42:48Z</dcterms:modified>
</cp:coreProperties>
</file>