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Drug Development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some of the stages of drug development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7134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first stage of drug development called?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4968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9123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process of testing a new drug in human volunteers known as?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28016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4695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term describes modifying a drug to improve its properties?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4" y="7647907"/>
            <a:ext cx="50422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must a new drug obtain from regulatory authorities before it can be marketed?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31EF7E-B097-B3DC-DE6C-285997ED7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27" y="1514466"/>
            <a:ext cx="5663675" cy="27739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73"/>
    </mc:Choice>
    <mc:Fallback xmlns="">
      <p:transition spd="slow" advTm="338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8.7|7.2|7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2672</TotalTime>
  <Words>64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63</cp:revision>
  <dcterms:created xsi:type="dcterms:W3CDTF">2024-01-19T05:37:07Z</dcterms:created>
  <dcterms:modified xsi:type="dcterms:W3CDTF">2025-02-13T20:42:48Z</dcterms:modified>
</cp:coreProperties>
</file>